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59" r:id="rId4"/>
    <p:sldId id="290" r:id="rId5"/>
    <p:sldId id="291" r:id="rId6"/>
    <p:sldId id="288" r:id="rId7"/>
    <p:sldId id="289" r:id="rId8"/>
    <p:sldId id="260" r:id="rId9"/>
    <p:sldId id="266" r:id="rId10"/>
    <p:sldId id="297" r:id="rId11"/>
    <p:sldId id="267" r:id="rId12"/>
    <p:sldId id="265" r:id="rId13"/>
    <p:sldId id="293" r:id="rId14"/>
    <p:sldId id="292" r:id="rId15"/>
    <p:sldId id="294" r:id="rId16"/>
    <p:sldId id="295" r:id="rId17"/>
    <p:sldId id="299" r:id="rId18"/>
    <p:sldId id="272" r:id="rId19"/>
    <p:sldId id="298" r:id="rId20"/>
  </p:sldIdLst>
  <p:sldSz cx="20150138" cy="11334750"/>
  <p:notesSz cx="20104100" cy="1133475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D2C"/>
    <a:srgbClr val="3A2213"/>
    <a:srgbClr val="404041"/>
    <a:srgbClr val="00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50" y="48"/>
      </p:cViewPr>
      <p:guideLst>
        <p:guide orient="horz" pos="2880"/>
        <p:guide pos="21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ED0B6296-DF24-4E41-937A-9D8DDBBF5054}" type="datetimeFigureOut">
              <a:rPr lang="bg-BG" smtClean="0"/>
              <a:t>2.9.2021 г.</a:t>
            </a:fld>
            <a:endParaRPr lang="bg-BG"/>
          </a:p>
        </p:txBody>
      </p:sp>
      <p:sp>
        <p:nvSpPr>
          <p:cNvPr id="4" name="Контейнер за изображение на слайда 3"/>
          <p:cNvSpPr>
            <a:spLocks noGrp="1" noRot="1" noChangeAspect="1"/>
          </p:cNvSpPr>
          <p:nvPr>
            <p:ph type="sldImg" idx="2"/>
          </p:nvPr>
        </p:nvSpPr>
        <p:spPr>
          <a:xfrm>
            <a:off x="6653213" y="1417638"/>
            <a:ext cx="6797675" cy="3824287"/>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2009775" y="5454650"/>
            <a:ext cx="16084550" cy="44640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10766425"/>
            <a:ext cx="8712200" cy="568325"/>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11387138" y="10766425"/>
            <a:ext cx="8712200" cy="568325"/>
          </a:xfrm>
          <a:prstGeom prst="rect">
            <a:avLst/>
          </a:prstGeom>
        </p:spPr>
        <p:txBody>
          <a:bodyPr vert="horz" lIns="91440" tIns="45720" rIns="91440" bIns="45720" rtlCol="0" anchor="b"/>
          <a:lstStyle>
            <a:lvl1pPr algn="r">
              <a:defRPr sz="1200"/>
            </a:lvl1pPr>
          </a:lstStyle>
          <a:p>
            <a:fld id="{02FB292A-0BCB-4654-9AE1-97FB59CFC4E1}" type="slidenum">
              <a:rPr lang="bg-BG" smtClean="0"/>
              <a:t>‹#›</a:t>
            </a:fld>
            <a:endParaRPr lang="bg-BG"/>
          </a:p>
        </p:txBody>
      </p:sp>
    </p:spTree>
    <p:extLst>
      <p:ext uri="{BB962C8B-B14F-4D97-AF65-F5344CB8AC3E}">
        <p14:creationId xmlns:p14="http://schemas.microsoft.com/office/powerpoint/2010/main" val="376208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3213" y="1417638"/>
            <a:ext cx="6797675" cy="3824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B292A-0BCB-4654-9AE1-97FB59CFC4E1}" type="slidenum">
              <a:rPr lang="bg-BG" smtClean="0"/>
              <a:t>12</a:t>
            </a:fld>
            <a:endParaRPr lang="bg-BG"/>
          </a:p>
        </p:txBody>
      </p:sp>
    </p:spTree>
    <p:extLst>
      <p:ext uri="{BB962C8B-B14F-4D97-AF65-F5344CB8AC3E}">
        <p14:creationId xmlns:p14="http://schemas.microsoft.com/office/powerpoint/2010/main" val="280322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6653213" y="1417638"/>
            <a:ext cx="6797675" cy="3824287"/>
          </a:xfrm>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387019C5-179C-40E9-A7C0-AE8F1B2D2140}" type="slidenum">
              <a:rPr lang="bg-BG" smtClean="0"/>
              <a:t>18</a:t>
            </a:fld>
            <a:endParaRPr lang="bg-BG"/>
          </a:p>
        </p:txBody>
      </p:sp>
    </p:spTree>
    <p:extLst>
      <p:ext uri="{BB962C8B-B14F-4D97-AF65-F5344CB8AC3E}">
        <p14:creationId xmlns:p14="http://schemas.microsoft.com/office/powerpoint/2010/main" val="318526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11260" y="3513773"/>
            <a:ext cx="17127618" cy="106952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22521" y="6347460"/>
            <a:ext cx="1410509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66" b="1" i="0">
                <a:solidFill>
                  <a:srgbClr val="00A69C"/>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66" b="1" i="0">
                <a:solidFill>
                  <a:srgbClr val="00A69C"/>
                </a:solidFill>
                <a:latin typeface="Comic Sans MS"/>
                <a:cs typeface="Comic Sans MS"/>
              </a:defRPr>
            </a:lvl1pPr>
          </a:lstStyle>
          <a:p>
            <a:endParaRPr/>
          </a:p>
        </p:txBody>
      </p:sp>
      <p:sp>
        <p:nvSpPr>
          <p:cNvPr id="3" name="Holder 3"/>
          <p:cNvSpPr>
            <a:spLocks noGrp="1"/>
          </p:cNvSpPr>
          <p:nvPr>
            <p:ph sz="half" idx="2"/>
          </p:nvPr>
        </p:nvSpPr>
        <p:spPr>
          <a:xfrm>
            <a:off x="1007507" y="2606993"/>
            <a:ext cx="876531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77320" y="2606993"/>
            <a:ext cx="876531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66" b="1" i="0">
                <a:solidFill>
                  <a:srgbClr val="00A69C"/>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74"/>
            <a:ext cx="20146956" cy="11318875"/>
          </a:xfrm>
          <a:custGeom>
            <a:avLst/>
            <a:gdLst/>
            <a:ahLst/>
            <a:cxnLst/>
            <a:rect l="l" t="t" r="r" b="b"/>
            <a:pathLst>
              <a:path w="20100925" h="11318875">
                <a:moveTo>
                  <a:pt x="20100647" y="0"/>
                </a:moveTo>
                <a:lnTo>
                  <a:pt x="0" y="0"/>
                </a:lnTo>
                <a:lnTo>
                  <a:pt x="0" y="11318356"/>
                </a:lnTo>
                <a:lnTo>
                  <a:pt x="20100647" y="11318356"/>
                </a:lnTo>
                <a:lnTo>
                  <a:pt x="20100647" y="0"/>
                </a:lnTo>
                <a:close/>
              </a:path>
            </a:pathLst>
          </a:custGeom>
          <a:solidFill>
            <a:srgbClr val="F8B74A"/>
          </a:solidFill>
        </p:spPr>
        <p:txBody>
          <a:bodyPr wrap="square" lIns="0" tIns="0" rIns="0" bIns="0" rtlCol="0"/>
          <a:lstStyle/>
          <a:p>
            <a:endParaRPr sz="1804"/>
          </a:p>
        </p:txBody>
      </p:sp>
      <p:sp>
        <p:nvSpPr>
          <p:cNvPr id="17" name="bg object 17"/>
          <p:cNvSpPr/>
          <p:nvPr/>
        </p:nvSpPr>
        <p:spPr>
          <a:xfrm>
            <a:off x="19161036" y="6119673"/>
            <a:ext cx="980776" cy="1424940"/>
          </a:xfrm>
          <a:custGeom>
            <a:avLst/>
            <a:gdLst/>
            <a:ahLst/>
            <a:cxnLst/>
            <a:rect l="l" t="t" r="r" b="b"/>
            <a:pathLst>
              <a:path w="978534" h="1424940">
                <a:moveTo>
                  <a:pt x="712240" y="0"/>
                </a:moveTo>
                <a:lnTo>
                  <a:pt x="663476" y="1643"/>
                </a:lnTo>
                <a:lnTo>
                  <a:pt x="615593" y="6501"/>
                </a:lnTo>
                <a:lnTo>
                  <a:pt x="568699" y="14470"/>
                </a:lnTo>
                <a:lnTo>
                  <a:pt x="522898" y="25441"/>
                </a:lnTo>
                <a:lnTo>
                  <a:pt x="478298" y="39310"/>
                </a:lnTo>
                <a:lnTo>
                  <a:pt x="435004" y="55971"/>
                </a:lnTo>
                <a:lnTo>
                  <a:pt x="393122" y="75316"/>
                </a:lnTo>
                <a:lnTo>
                  <a:pt x="352758" y="97241"/>
                </a:lnTo>
                <a:lnTo>
                  <a:pt x="314019" y="121639"/>
                </a:lnTo>
                <a:lnTo>
                  <a:pt x="277011" y="148404"/>
                </a:lnTo>
                <a:lnTo>
                  <a:pt x="241839" y="177429"/>
                </a:lnTo>
                <a:lnTo>
                  <a:pt x="208610" y="208610"/>
                </a:lnTo>
                <a:lnTo>
                  <a:pt x="177429" y="241839"/>
                </a:lnTo>
                <a:lnTo>
                  <a:pt x="148404" y="277011"/>
                </a:lnTo>
                <a:lnTo>
                  <a:pt x="121639" y="314019"/>
                </a:lnTo>
                <a:lnTo>
                  <a:pt x="97241" y="352758"/>
                </a:lnTo>
                <a:lnTo>
                  <a:pt x="75316" y="393122"/>
                </a:lnTo>
                <a:lnTo>
                  <a:pt x="55971" y="435004"/>
                </a:lnTo>
                <a:lnTo>
                  <a:pt x="39310" y="478298"/>
                </a:lnTo>
                <a:lnTo>
                  <a:pt x="25441" y="522898"/>
                </a:lnTo>
                <a:lnTo>
                  <a:pt x="14470" y="568699"/>
                </a:lnTo>
                <a:lnTo>
                  <a:pt x="6501" y="615593"/>
                </a:lnTo>
                <a:lnTo>
                  <a:pt x="1643" y="663476"/>
                </a:lnTo>
                <a:lnTo>
                  <a:pt x="0" y="712240"/>
                </a:lnTo>
                <a:lnTo>
                  <a:pt x="1643" y="761003"/>
                </a:lnTo>
                <a:lnTo>
                  <a:pt x="6501" y="808885"/>
                </a:lnTo>
                <a:lnTo>
                  <a:pt x="14470" y="855778"/>
                </a:lnTo>
                <a:lnTo>
                  <a:pt x="25441" y="901577"/>
                </a:lnTo>
                <a:lnTo>
                  <a:pt x="39310" y="946177"/>
                </a:lnTo>
                <a:lnTo>
                  <a:pt x="55971" y="989470"/>
                </a:lnTo>
                <a:lnTo>
                  <a:pt x="75316" y="1031351"/>
                </a:lnTo>
                <a:lnTo>
                  <a:pt x="97241" y="1071714"/>
                </a:lnTo>
                <a:lnTo>
                  <a:pt x="121639" y="1110453"/>
                </a:lnTo>
                <a:lnTo>
                  <a:pt x="148404" y="1147461"/>
                </a:lnTo>
                <a:lnTo>
                  <a:pt x="177429" y="1182632"/>
                </a:lnTo>
                <a:lnTo>
                  <a:pt x="208610" y="1215861"/>
                </a:lnTo>
                <a:lnTo>
                  <a:pt x="241839" y="1247041"/>
                </a:lnTo>
                <a:lnTo>
                  <a:pt x="277011" y="1276067"/>
                </a:lnTo>
                <a:lnTo>
                  <a:pt x="314019" y="1302831"/>
                </a:lnTo>
                <a:lnTo>
                  <a:pt x="352758" y="1327229"/>
                </a:lnTo>
                <a:lnTo>
                  <a:pt x="393122" y="1349153"/>
                </a:lnTo>
                <a:lnTo>
                  <a:pt x="435004" y="1368499"/>
                </a:lnTo>
                <a:lnTo>
                  <a:pt x="478298" y="1385159"/>
                </a:lnTo>
                <a:lnTo>
                  <a:pt x="522898" y="1399028"/>
                </a:lnTo>
                <a:lnTo>
                  <a:pt x="568699" y="1410000"/>
                </a:lnTo>
                <a:lnTo>
                  <a:pt x="615593" y="1417968"/>
                </a:lnTo>
                <a:lnTo>
                  <a:pt x="663476" y="1422827"/>
                </a:lnTo>
                <a:lnTo>
                  <a:pt x="712240" y="1424470"/>
                </a:lnTo>
                <a:lnTo>
                  <a:pt x="768108" y="1422307"/>
                </a:lnTo>
                <a:lnTo>
                  <a:pt x="822794" y="1415927"/>
                </a:lnTo>
                <a:lnTo>
                  <a:pt x="876138" y="1405493"/>
                </a:lnTo>
                <a:lnTo>
                  <a:pt x="927980" y="1391169"/>
                </a:lnTo>
                <a:lnTo>
                  <a:pt x="978159" y="1373119"/>
                </a:lnTo>
                <a:lnTo>
                  <a:pt x="978159" y="51351"/>
                </a:lnTo>
                <a:lnTo>
                  <a:pt x="927980" y="33301"/>
                </a:lnTo>
                <a:lnTo>
                  <a:pt x="876138" y="18977"/>
                </a:lnTo>
                <a:lnTo>
                  <a:pt x="822794" y="8543"/>
                </a:lnTo>
                <a:lnTo>
                  <a:pt x="768108" y="2163"/>
                </a:lnTo>
                <a:lnTo>
                  <a:pt x="712240" y="0"/>
                </a:lnTo>
                <a:close/>
              </a:path>
            </a:pathLst>
          </a:custGeom>
          <a:solidFill>
            <a:srgbClr val="000000">
              <a:alpha val="5000"/>
            </a:srgbClr>
          </a:solidFill>
        </p:spPr>
        <p:txBody>
          <a:bodyPr wrap="square" lIns="0" tIns="0" rIns="0" bIns="0" rtlCol="0"/>
          <a:lstStyle/>
          <a:p>
            <a:endParaRPr sz="1804"/>
          </a:p>
        </p:txBody>
      </p:sp>
      <p:sp>
        <p:nvSpPr>
          <p:cNvPr id="18" name="bg object 18"/>
          <p:cNvSpPr/>
          <p:nvPr/>
        </p:nvSpPr>
        <p:spPr>
          <a:xfrm>
            <a:off x="19214811" y="6066021"/>
            <a:ext cx="926677" cy="1424940"/>
          </a:xfrm>
          <a:custGeom>
            <a:avLst/>
            <a:gdLst/>
            <a:ahLst/>
            <a:cxnLst/>
            <a:rect l="l" t="t" r="r" b="b"/>
            <a:pathLst>
              <a:path w="924559" h="1424940">
                <a:moveTo>
                  <a:pt x="712240" y="0"/>
                </a:moveTo>
                <a:lnTo>
                  <a:pt x="663476" y="1643"/>
                </a:lnTo>
                <a:lnTo>
                  <a:pt x="615593" y="6501"/>
                </a:lnTo>
                <a:lnTo>
                  <a:pt x="568699" y="14470"/>
                </a:lnTo>
                <a:lnTo>
                  <a:pt x="522898" y="25441"/>
                </a:lnTo>
                <a:lnTo>
                  <a:pt x="478298" y="39310"/>
                </a:lnTo>
                <a:lnTo>
                  <a:pt x="435004" y="55971"/>
                </a:lnTo>
                <a:lnTo>
                  <a:pt x="393122" y="75316"/>
                </a:lnTo>
                <a:lnTo>
                  <a:pt x="352758" y="97241"/>
                </a:lnTo>
                <a:lnTo>
                  <a:pt x="314019" y="121639"/>
                </a:lnTo>
                <a:lnTo>
                  <a:pt x="277011" y="148404"/>
                </a:lnTo>
                <a:lnTo>
                  <a:pt x="241839" y="177429"/>
                </a:lnTo>
                <a:lnTo>
                  <a:pt x="208610" y="208610"/>
                </a:lnTo>
                <a:lnTo>
                  <a:pt x="177429" y="241839"/>
                </a:lnTo>
                <a:lnTo>
                  <a:pt x="148404" y="277011"/>
                </a:lnTo>
                <a:lnTo>
                  <a:pt x="121639" y="314019"/>
                </a:lnTo>
                <a:lnTo>
                  <a:pt x="97241" y="352758"/>
                </a:lnTo>
                <a:lnTo>
                  <a:pt x="75316" y="393122"/>
                </a:lnTo>
                <a:lnTo>
                  <a:pt x="55971" y="435004"/>
                </a:lnTo>
                <a:lnTo>
                  <a:pt x="39310" y="478298"/>
                </a:lnTo>
                <a:lnTo>
                  <a:pt x="25441" y="522898"/>
                </a:lnTo>
                <a:lnTo>
                  <a:pt x="14470" y="568699"/>
                </a:lnTo>
                <a:lnTo>
                  <a:pt x="6501" y="615593"/>
                </a:lnTo>
                <a:lnTo>
                  <a:pt x="1643" y="663476"/>
                </a:lnTo>
                <a:lnTo>
                  <a:pt x="0" y="712240"/>
                </a:lnTo>
                <a:lnTo>
                  <a:pt x="1643" y="761003"/>
                </a:lnTo>
                <a:lnTo>
                  <a:pt x="6501" y="808885"/>
                </a:lnTo>
                <a:lnTo>
                  <a:pt x="14470" y="855778"/>
                </a:lnTo>
                <a:lnTo>
                  <a:pt x="25441" y="901577"/>
                </a:lnTo>
                <a:lnTo>
                  <a:pt x="39310" y="946177"/>
                </a:lnTo>
                <a:lnTo>
                  <a:pt x="55971" y="989470"/>
                </a:lnTo>
                <a:lnTo>
                  <a:pt x="75316" y="1031351"/>
                </a:lnTo>
                <a:lnTo>
                  <a:pt x="97241" y="1071714"/>
                </a:lnTo>
                <a:lnTo>
                  <a:pt x="121639" y="1110453"/>
                </a:lnTo>
                <a:lnTo>
                  <a:pt x="148404" y="1147461"/>
                </a:lnTo>
                <a:lnTo>
                  <a:pt x="177429" y="1182632"/>
                </a:lnTo>
                <a:lnTo>
                  <a:pt x="208610" y="1215861"/>
                </a:lnTo>
                <a:lnTo>
                  <a:pt x="241839" y="1247041"/>
                </a:lnTo>
                <a:lnTo>
                  <a:pt x="277011" y="1276067"/>
                </a:lnTo>
                <a:lnTo>
                  <a:pt x="314019" y="1302831"/>
                </a:lnTo>
                <a:lnTo>
                  <a:pt x="352758" y="1327229"/>
                </a:lnTo>
                <a:lnTo>
                  <a:pt x="393122" y="1349153"/>
                </a:lnTo>
                <a:lnTo>
                  <a:pt x="435004" y="1368499"/>
                </a:lnTo>
                <a:lnTo>
                  <a:pt x="478298" y="1385159"/>
                </a:lnTo>
                <a:lnTo>
                  <a:pt x="522898" y="1399028"/>
                </a:lnTo>
                <a:lnTo>
                  <a:pt x="568699" y="1410000"/>
                </a:lnTo>
                <a:lnTo>
                  <a:pt x="615593" y="1417968"/>
                </a:lnTo>
                <a:lnTo>
                  <a:pt x="663476" y="1422827"/>
                </a:lnTo>
                <a:lnTo>
                  <a:pt x="712240" y="1424470"/>
                </a:lnTo>
                <a:lnTo>
                  <a:pt x="767166" y="1422383"/>
                </a:lnTo>
                <a:lnTo>
                  <a:pt x="820954" y="1416225"/>
                </a:lnTo>
                <a:lnTo>
                  <a:pt x="873452" y="1406147"/>
                </a:lnTo>
                <a:lnTo>
                  <a:pt x="924506" y="1392304"/>
                </a:lnTo>
                <a:lnTo>
                  <a:pt x="924506" y="32176"/>
                </a:lnTo>
                <a:lnTo>
                  <a:pt x="873452" y="18331"/>
                </a:lnTo>
                <a:lnTo>
                  <a:pt x="820954" y="8250"/>
                </a:lnTo>
                <a:lnTo>
                  <a:pt x="767166" y="2088"/>
                </a:lnTo>
                <a:lnTo>
                  <a:pt x="712240" y="0"/>
                </a:lnTo>
                <a:close/>
              </a:path>
            </a:pathLst>
          </a:custGeom>
          <a:solidFill>
            <a:srgbClr val="5FB1C8"/>
          </a:solidFill>
        </p:spPr>
        <p:txBody>
          <a:bodyPr wrap="square" lIns="0" tIns="0" rIns="0" bIns="0" rtlCol="0"/>
          <a:lstStyle/>
          <a:p>
            <a:endParaRPr sz="1804"/>
          </a:p>
        </p:txBody>
      </p:sp>
      <p:sp>
        <p:nvSpPr>
          <p:cNvPr id="19" name="bg object 19"/>
          <p:cNvSpPr/>
          <p:nvPr/>
        </p:nvSpPr>
        <p:spPr>
          <a:xfrm>
            <a:off x="19214811" y="6066021"/>
            <a:ext cx="926677" cy="1424940"/>
          </a:xfrm>
          <a:custGeom>
            <a:avLst/>
            <a:gdLst/>
            <a:ahLst/>
            <a:cxnLst/>
            <a:rect l="l" t="t" r="r" b="b"/>
            <a:pathLst>
              <a:path w="924559" h="1424940">
                <a:moveTo>
                  <a:pt x="712240" y="0"/>
                </a:moveTo>
                <a:lnTo>
                  <a:pt x="663476" y="1643"/>
                </a:lnTo>
                <a:lnTo>
                  <a:pt x="615593" y="6501"/>
                </a:lnTo>
                <a:lnTo>
                  <a:pt x="568699" y="14470"/>
                </a:lnTo>
                <a:lnTo>
                  <a:pt x="522898" y="25441"/>
                </a:lnTo>
                <a:lnTo>
                  <a:pt x="478298" y="39310"/>
                </a:lnTo>
                <a:lnTo>
                  <a:pt x="435004" y="55971"/>
                </a:lnTo>
                <a:lnTo>
                  <a:pt x="393122" y="75316"/>
                </a:lnTo>
                <a:lnTo>
                  <a:pt x="352758" y="97241"/>
                </a:lnTo>
                <a:lnTo>
                  <a:pt x="314019" y="121639"/>
                </a:lnTo>
                <a:lnTo>
                  <a:pt x="277011" y="148404"/>
                </a:lnTo>
                <a:lnTo>
                  <a:pt x="241839" y="177429"/>
                </a:lnTo>
                <a:lnTo>
                  <a:pt x="208610" y="208610"/>
                </a:lnTo>
                <a:lnTo>
                  <a:pt x="177429" y="241839"/>
                </a:lnTo>
                <a:lnTo>
                  <a:pt x="148404" y="277011"/>
                </a:lnTo>
                <a:lnTo>
                  <a:pt x="121639" y="314019"/>
                </a:lnTo>
                <a:lnTo>
                  <a:pt x="97241" y="352758"/>
                </a:lnTo>
                <a:lnTo>
                  <a:pt x="75316" y="393122"/>
                </a:lnTo>
                <a:lnTo>
                  <a:pt x="55971" y="435004"/>
                </a:lnTo>
                <a:lnTo>
                  <a:pt x="39310" y="478298"/>
                </a:lnTo>
                <a:lnTo>
                  <a:pt x="25441" y="522898"/>
                </a:lnTo>
                <a:lnTo>
                  <a:pt x="14470" y="568699"/>
                </a:lnTo>
                <a:lnTo>
                  <a:pt x="6501" y="615593"/>
                </a:lnTo>
                <a:lnTo>
                  <a:pt x="1643" y="663476"/>
                </a:lnTo>
                <a:lnTo>
                  <a:pt x="0" y="712240"/>
                </a:lnTo>
                <a:lnTo>
                  <a:pt x="1643" y="761003"/>
                </a:lnTo>
                <a:lnTo>
                  <a:pt x="6501" y="808885"/>
                </a:lnTo>
                <a:lnTo>
                  <a:pt x="14470" y="855778"/>
                </a:lnTo>
                <a:lnTo>
                  <a:pt x="25441" y="901577"/>
                </a:lnTo>
                <a:lnTo>
                  <a:pt x="39310" y="946177"/>
                </a:lnTo>
                <a:lnTo>
                  <a:pt x="55971" y="989470"/>
                </a:lnTo>
                <a:lnTo>
                  <a:pt x="75316" y="1031351"/>
                </a:lnTo>
                <a:lnTo>
                  <a:pt x="97241" y="1071714"/>
                </a:lnTo>
                <a:lnTo>
                  <a:pt x="121639" y="1110453"/>
                </a:lnTo>
                <a:lnTo>
                  <a:pt x="148404" y="1147461"/>
                </a:lnTo>
                <a:lnTo>
                  <a:pt x="177429" y="1182632"/>
                </a:lnTo>
                <a:lnTo>
                  <a:pt x="208610" y="1215861"/>
                </a:lnTo>
                <a:lnTo>
                  <a:pt x="241839" y="1247041"/>
                </a:lnTo>
                <a:lnTo>
                  <a:pt x="277011" y="1276067"/>
                </a:lnTo>
                <a:lnTo>
                  <a:pt x="314019" y="1302831"/>
                </a:lnTo>
                <a:lnTo>
                  <a:pt x="352758" y="1327229"/>
                </a:lnTo>
                <a:lnTo>
                  <a:pt x="393122" y="1349153"/>
                </a:lnTo>
                <a:lnTo>
                  <a:pt x="435004" y="1368499"/>
                </a:lnTo>
                <a:lnTo>
                  <a:pt x="478298" y="1385159"/>
                </a:lnTo>
                <a:lnTo>
                  <a:pt x="522898" y="1399028"/>
                </a:lnTo>
                <a:lnTo>
                  <a:pt x="568699" y="1410000"/>
                </a:lnTo>
                <a:lnTo>
                  <a:pt x="615593" y="1417968"/>
                </a:lnTo>
                <a:lnTo>
                  <a:pt x="663476" y="1422827"/>
                </a:lnTo>
                <a:lnTo>
                  <a:pt x="712240" y="1424470"/>
                </a:lnTo>
                <a:lnTo>
                  <a:pt x="767166" y="1422383"/>
                </a:lnTo>
                <a:lnTo>
                  <a:pt x="820954" y="1416223"/>
                </a:lnTo>
                <a:lnTo>
                  <a:pt x="873452" y="1406143"/>
                </a:lnTo>
                <a:lnTo>
                  <a:pt x="924506" y="1392293"/>
                </a:lnTo>
                <a:lnTo>
                  <a:pt x="924506" y="1266400"/>
                </a:lnTo>
                <a:lnTo>
                  <a:pt x="882605" y="1277461"/>
                </a:lnTo>
                <a:lnTo>
                  <a:pt x="839570" y="1285529"/>
                </a:lnTo>
                <a:lnTo>
                  <a:pt x="795514" y="1290468"/>
                </a:lnTo>
                <a:lnTo>
                  <a:pt x="750547" y="1292144"/>
                </a:lnTo>
                <a:lnTo>
                  <a:pt x="701414" y="1290158"/>
                </a:lnTo>
                <a:lnTo>
                  <a:pt x="653375" y="1284303"/>
                </a:lnTo>
                <a:lnTo>
                  <a:pt x="606584" y="1274733"/>
                </a:lnTo>
                <a:lnTo>
                  <a:pt x="561195" y="1261603"/>
                </a:lnTo>
                <a:lnTo>
                  <a:pt x="517363" y="1245066"/>
                </a:lnTo>
                <a:lnTo>
                  <a:pt x="475242" y="1225278"/>
                </a:lnTo>
                <a:lnTo>
                  <a:pt x="434986" y="1202391"/>
                </a:lnTo>
                <a:lnTo>
                  <a:pt x="396748" y="1176560"/>
                </a:lnTo>
                <a:lnTo>
                  <a:pt x="360684" y="1147939"/>
                </a:lnTo>
                <a:lnTo>
                  <a:pt x="326946" y="1116683"/>
                </a:lnTo>
                <a:lnTo>
                  <a:pt x="295691" y="1082946"/>
                </a:lnTo>
                <a:lnTo>
                  <a:pt x="267071" y="1046881"/>
                </a:lnTo>
                <a:lnTo>
                  <a:pt x="241240" y="1008643"/>
                </a:lnTo>
                <a:lnTo>
                  <a:pt x="218354" y="968387"/>
                </a:lnTo>
                <a:lnTo>
                  <a:pt x="198565" y="926266"/>
                </a:lnTo>
                <a:lnTo>
                  <a:pt x="182029" y="882434"/>
                </a:lnTo>
                <a:lnTo>
                  <a:pt x="168899" y="837046"/>
                </a:lnTo>
                <a:lnTo>
                  <a:pt x="159330" y="790256"/>
                </a:lnTo>
                <a:lnTo>
                  <a:pt x="153476" y="742218"/>
                </a:lnTo>
                <a:lnTo>
                  <a:pt x="151490" y="693087"/>
                </a:lnTo>
                <a:lnTo>
                  <a:pt x="153476" y="643954"/>
                </a:lnTo>
                <a:lnTo>
                  <a:pt x="159330" y="595914"/>
                </a:lnTo>
                <a:lnTo>
                  <a:pt x="168899" y="549123"/>
                </a:lnTo>
                <a:lnTo>
                  <a:pt x="182029" y="503734"/>
                </a:lnTo>
                <a:lnTo>
                  <a:pt x="198565" y="459902"/>
                </a:lnTo>
                <a:lnTo>
                  <a:pt x="218354" y="417780"/>
                </a:lnTo>
                <a:lnTo>
                  <a:pt x="241240" y="377523"/>
                </a:lnTo>
                <a:lnTo>
                  <a:pt x="267071" y="339284"/>
                </a:lnTo>
                <a:lnTo>
                  <a:pt x="295691" y="303219"/>
                </a:lnTo>
                <a:lnTo>
                  <a:pt x="326946" y="269481"/>
                </a:lnTo>
                <a:lnTo>
                  <a:pt x="360684" y="238225"/>
                </a:lnTo>
                <a:lnTo>
                  <a:pt x="396748" y="209604"/>
                </a:lnTo>
                <a:lnTo>
                  <a:pt x="434986" y="183773"/>
                </a:lnTo>
                <a:lnTo>
                  <a:pt x="475242" y="160886"/>
                </a:lnTo>
                <a:lnTo>
                  <a:pt x="517363" y="141097"/>
                </a:lnTo>
                <a:lnTo>
                  <a:pt x="561195" y="124560"/>
                </a:lnTo>
                <a:lnTo>
                  <a:pt x="606584" y="111430"/>
                </a:lnTo>
                <a:lnTo>
                  <a:pt x="653375" y="101860"/>
                </a:lnTo>
                <a:lnTo>
                  <a:pt x="701414" y="96005"/>
                </a:lnTo>
                <a:lnTo>
                  <a:pt x="750547" y="94019"/>
                </a:lnTo>
                <a:lnTo>
                  <a:pt x="795514" y="95695"/>
                </a:lnTo>
                <a:lnTo>
                  <a:pt x="839570" y="100634"/>
                </a:lnTo>
                <a:lnTo>
                  <a:pt x="882605" y="108702"/>
                </a:lnTo>
                <a:lnTo>
                  <a:pt x="924506" y="119763"/>
                </a:lnTo>
                <a:lnTo>
                  <a:pt x="924506" y="32176"/>
                </a:lnTo>
                <a:lnTo>
                  <a:pt x="873452" y="18327"/>
                </a:lnTo>
                <a:lnTo>
                  <a:pt x="820954" y="8246"/>
                </a:lnTo>
                <a:lnTo>
                  <a:pt x="767166" y="2087"/>
                </a:lnTo>
                <a:lnTo>
                  <a:pt x="712240" y="0"/>
                </a:lnTo>
                <a:close/>
              </a:path>
            </a:pathLst>
          </a:custGeom>
          <a:solidFill>
            <a:srgbClr val="FFE35C"/>
          </a:solidFill>
        </p:spPr>
        <p:txBody>
          <a:bodyPr wrap="square" lIns="0" tIns="0" rIns="0" bIns="0" rtlCol="0"/>
          <a:lstStyle/>
          <a:p>
            <a:endParaRPr sz="1804"/>
          </a:p>
        </p:txBody>
      </p:sp>
      <p:sp>
        <p:nvSpPr>
          <p:cNvPr id="20" name="bg object 20"/>
          <p:cNvSpPr/>
          <p:nvPr/>
        </p:nvSpPr>
        <p:spPr>
          <a:xfrm>
            <a:off x="19320569" y="6181748"/>
            <a:ext cx="821026" cy="1198245"/>
          </a:xfrm>
          <a:custGeom>
            <a:avLst/>
            <a:gdLst/>
            <a:ahLst/>
            <a:cxnLst/>
            <a:rect l="l" t="t" r="r" b="b"/>
            <a:pathLst>
              <a:path w="819150" h="1198245">
                <a:moveTo>
                  <a:pt x="599067" y="0"/>
                </a:moveTo>
                <a:lnTo>
                  <a:pt x="549934" y="1985"/>
                </a:lnTo>
                <a:lnTo>
                  <a:pt x="501895" y="7840"/>
                </a:lnTo>
                <a:lnTo>
                  <a:pt x="455103" y="17410"/>
                </a:lnTo>
                <a:lnTo>
                  <a:pt x="409714" y="30540"/>
                </a:lnTo>
                <a:lnTo>
                  <a:pt x="365882" y="47077"/>
                </a:lnTo>
                <a:lnTo>
                  <a:pt x="323760" y="66866"/>
                </a:lnTo>
                <a:lnTo>
                  <a:pt x="283503" y="89753"/>
                </a:lnTo>
                <a:lnTo>
                  <a:pt x="245265" y="115583"/>
                </a:lnTo>
                <a:lnTo>
                  <a:pt x="209199" y="144204"/>
                </a:lnTo>
                <a:lnTo>
                  <a:pt x="175461" y="175460"/>
                </a:lnTo>
                <a:lnTo>
                  <a:pt x="144205" y="209198"/>
                </a:lnTo>
                <a:lnTo>
                  <a:pt x="115584" y="245262"/>
                </a:lnTo>
                <a:lnTo>
                  <a:pt x="89753" y="283500"/>
                </a:lnTo>
                <a:lnTo>
                  <a:pt x="66866" y="323756"/>
                </a:lnTo>
                <a:lnTo>
                  <a:pt x="47077" y="365878"/>
                </a:lnTo>
                <a:lnTo>
                  <a:pt x="30540" y="409709"/>
                </a:lnTo>
                <a:lnTo>
                  <a:pt x="17410" y="455097"/>
                </a:lnTo>
                <a:lnTo>
                  <a:pt x="7840" y="501887"/>
                </a:lnTo>
                <a:lnTo>
                  <a:pt x="1985" y="549925"/>
                </a:lnTo>
                <a:lnTo>
                  <a:pt x="0" y="599056"/>
                </a:lnTo>
                <a:lnTo>
                  <a:pt x="1985" y="648190"/>
                </a:lnTo>
                <a:lnTo>
                  <a:pt x="7840" y="696229"/>
                </a:lnTo>
                <a:lnTo>
                  <a:pt x="17410" y="743020"/>
                </a:lnTo>
                <a:lnTo>
                  <a:pt x="30540" y="788409"/>
                </a:lnTo>
                <a:lnTo>
                  <a:pt x="47077" y="832241"/>
                </a:lnTo>
                <a:lnTo>
                  <a:pt x="66866" y="874363"/>
                </a:lnTo>
                <a:lnTo>
                  <a:pt x="89753" y="914621"/>
                </a:lnTo>
                <a:lnTo>
                  <a:pt x="115584" y="952859"/>
                </a:lnTo>
                <a:lnTo>
                  <a:pt x="144205" y="988924"/>
                </a:lnTo>
                <a:lnTo>
                  <a:pt x="175461" y="1022662"/>
                </a:lnTo>
                <a:lnTo>
                  <a:pt x="209199" y="1053918"/>
                </a:lnTo>
                <a:lnTo>
                  <a:pt x="245265" y="1082539"/>
                </a:lnTo>
                <a:lnTo>
                  <a:pt x="283503" y="1108370"/>
                </a:lnTo>
                <a:lnTo>
                  <a:pt x="323760" y="1131257"/>
                </a:lnTo>
                <a:lnTo>
                  <a:pt x="365882" y="1151047"/>
                </a:lnTo>
                <a:lnTo>
                  <a:pt x="409714" y="1167583"/>
                </a:lnTo>
                <a:lnTo>
                  <a:pt x="455103" y="1180714"/>
                </a:lnTo>
                <a:lnTo>
                  <a:pt x="501895" y="1190283"/>
                </a:lnTo>
                <a:lnTo>
                  <a:pt x="549934" y="1196138"/>
                </a:lnTo>
                <a:lnTo>
                  <a:pt x="599067" y="1198124"/>
                </a:lnTo>
                <a:lnTo>
                  <a:pt x="656619" y="1195368"/>
                </a:lnTo>
                <a:lnTo>
                  <a:pt x="712614" y="1187287"/>
                </a:lnTo>
                <a:lnTo>
                  <a:pt x="766816" y="1174161"/>
                </a:lnTo>
                <a:lnTo>
                  <a:pt x="818990" y="1156271"/>
                </a:lnTo>
                <a:lnTo>
                  <a:pt x="818990" y="41852"/>
                </a:lnTo>
                <a:lnTo>
                  <a:pt x="766816" y="23962"/>
                </a:lnTo>
                <a:lnTo>
                  <a:pt x="712614" y="10837"/>
                </a:lnTo>
                <a:lnTo>
                  <a:pt x="656619" y="2756"/>
                </a:lnTo>
                <a:lnTo>
                  <a:pt x="599067" y="0"/>
                </a:lnTo>
                <a:close/>
              </a:path>
            </a:pathLst>
          </a:custGeom>
          <a:solidFill>
            <a:srgbClr val="F1EBDF"/>
          </a:solidFill>
        </p:spPr>
        <p:txBody>
          <a:bodyPr wrap="square" lIns="0" tIns="0" rIns="0" bIns="0" rtlCol="0"/>
          <a:lstStyle/>
          <a:p>
            <a:endParaRPr sz="1804"/>
          </a:p>
        </p:txBody>
      </p:sp>
      <p:sp>
        <p:nvSpPr>
          <p:cNvPr id="21" name="bg object 21"/>
          <p:cNvSpPr/>
          <p:nvPr/>
        </p:nvSpPr>
        <p:spPr>
          <a:xfrm>
            <a:off x="19369165" y="6179194"/>
            <a:ext cx="772655" cy="382270"/>
          </a:xfrm>
          <a:custGeom>
            <a:avLst/>
            <a:gdLst/>
            <a:ahLst/>
            <a:cxnLst/>
            <a:rect l="l" t="t" r="r" b="b"/>
            <a:pathLst>
              <a:path w="770890" h="382270">
                <a:moveTo>
                  <a:pt x="558239" y="0"/>
                </a:moveTo>
                <a:lnTo>
                  <a:pt x="507926" y="2083"/>
                </a:lnTo>
                <a:lnTo>
                  <a:pt x="458767" y="8225"/>
                </a:lnTo>
                <a:lnTo>
                  <a:pt x="410930" y="18257"/>
                </a:lnTo>
                <a:lnTo>
                  <a:pt x="364578" y="32015"/>
                </a:lnTo>
                <a:lnTo>
                  <a:pt x="319877" y="49333"/>
                </a:lnTo>
                <a:lnTo>
                  <a:pt x="276992" y="70044"/>
                </a:lnTo>
                <a:lnTo>
                  <a:pt x="236088" y="93982"/>
                </a:lnTo>
                <a:lnTo>
                  <a:pt x="197330" y="120982"/>
                </a:lnTo>
                <a:lnTo>
                  <a:pt x="160884" y="150877"/>
                </a:lnTo>
                <a:lnTo>
                  <a:pt x="126915" y="183501"/>
                </a:lnTo>
                <a:lnTo>
                  <a:pt x="95588" y="218690"/>
                </a:lnTo>
                <a:lnTo>
                  <a:pt x="67067" y="256276"/>
                </a:lnTo>
                <a:lnTo>
                  <a:pt x="41519" y="296093"/>
                </a:lnTo>
                <a:lnTo>
                  <a:pt x="19108" y="337976"/>
                </a:lnTo>
                <a:lnTo>
                  <a:pt x="0" y="381759"/>
                </a:lnTo>
                <a:lnTo>
                  <a:pt x="21934" y="340889"/>
                </a:lnTo>
                <a:lnTo>
                  <a:pt x="46929" y="302036"/>
                </a:lnTo>
                <a:lnTo>
                  <a:pt x="74823" y="265364"/>
                </a:lnTo>
                <a:lnTo>
                  <a:pt x="105454" y="231032"/>
                </a:lnTo>
                <a:lnTo>
                  <a:pt x="138662" y="199204"/>
                </a:lnTo>
                <a:lnTo>
                  <a:pt x="174284" y="170039"/>
                </a:lnTo>
                <a:lnTo>
                  <a:pt x="212160" y="143701"/>
                </a:lnTo>
                <a:lnTo>
                  <a:pt x="252128" y="120349"/>
                </a:lnTo>
                <a:lnTo>
                  <a:pt x="294026" y="100148"/>
                </a:lnTo>
                <a:lnTo>
                  <a:pt x="337695" y="83256"/>
                </a:lnTo>
                <a:lnTo>
                  <a:pt x="382971" y="69837"/>
                </a:lnTo>
                <a:lnTo>
                  <a:pt x="429695" y="60052"/>
                </a:lnTo>
                <a:lnTo>
                  <a:pt x="477703" y="54063"/>
                </a:lnTo>
                <a:lnTo>
                  <a:pt x="526837" y="52030"/>
                </a:lnTo>
                <a:lnTo>
                  <a:pt x="578453" y="54290"/>
                </a:lnTo>
                <a:lnTo>
                  <a:pt x="628809" y="60935"/>
                </a:lnTo>
                <a:lnTo>
                  <a:pt x="677722" y="71763"/>
                </a:lnTo>
                <a:lnTo>
                  <a:pt x="725014" y="86571"/>
                </a:lnTo>
                <a:lnTo>
                  <a:pt x="770506" y="105160"/>
                </a:lnTo>
                <a:lnTo>
                  <a:pt x="770506" y="38829"/>
                </a:lnTo>
                <a:lnTo>
                  <a:pt x="720010" y="22206"/>
                </a:lnTo>
                <a:lnTo>
                  <a:pt x="667660" y="10031"/>
                </a:lnTo>
                <a:lnTo>
                  <a:pt x="613665" y="2548"/>
                </a:lnTo>
                <a:lnTo>
                  <a:pt x="558239" y="0"/>
                </a:lnTo>
                <a:close/>
              </a:path>
            </a:pathLst>
          </a:custGeom>
          <a:solidFill>
            <a:srgbClr val="E1DCD2"/>
          </a:solidFill>
        </p:spPr>
        <p:txBody>
          <a:bodyPr wrap="square" lIns="0" tIns="0" rIns="0" bIns="0" rtlCol="0"/>
          <a:lstStyle/>
          <a:p>
            <a:endParaRPr sz="1804"/>
          </a:p>
        </p:txBody>
      </p:sp>
      <p:sp>
        <p:nvSpPr>
          <p:cNvPr id="22" name="bg object 22"/>
          <p:cNvSpPr/>
          <p:nvPr/>
        </p:nvSpPr>
        <p:spPr>
          <a:xfrm>
            <a:off x="19512704" y="6367305"/>
            <a:ext cx="196028" cy="855980"/>
          </a:xfrm>
          <a:custGeom>
            <a:avLst/>
            <a:gdLst/>
            <a:ahLst/>
            <a:cxnLst/>
            <a:rect l="l" t="t" r="r" b="b"/>
            <a:pathLst>
              <a:path w="195580" h="855979">
                <a:moveTo>
                  <a:pt x="47879" y="171170"/>
                </a:moveTo>
                <a:lnTo>
                  <a:pt x="45999" y="161861"/>
                </a:lnTo>
                <a:lnTo>
                  <a:pt x="40868" y="154241"/>
                </a:lnTo>
                <a:lnTo>
                  <a:pt x="33261" y="149110"/>
                </a:lnTo>
                <a:lnTo>
                  <a:pt x="23939" y="147231"/>
                </a:lnTo>
                <a:lnTo>
                  <a:pt x="14617" y="149110"/>
                </a:lnTo>
                <a:lnTo>
                  <a:pt x="7010" y="154241"/>
                </a:lnTo>
                <a:lnTo>
                  <a:pt x="1879" y="161861"/>
                </a:lnTo>
                <a:lnTo>
                  <a:pt x="0" y="171170"/>
                </a:lnTo>
                <a:lnTo>
                  <a:pt x="1879" y="180492"/>
                </a:lnTo>
                <a:lnTo>
                  <a:pt x="7010" y="188099"/>
                </a:lnTo>
                <a:lnTo>
                  <a:pt x="14617" y="193243"/>
                </a:lnTo>
                <a:lnTo>
                  <a:pt x="23939" y="195122"/>
                </a:lnTo>
                <a:lnTo>
                  <a:pt x="33261" y="193243"/>
                </a:lnTo>
                <a:lnTo>
                  <a:pt x="40868" y="188099"/>
                </a:lnTo>
                <a:lnTo>
                  <a:pt x="45999" y="180492"/>
                </a:lnTo>
                <a:lnTo>
                  <a:pt x="47879" y="171170"/>
                </a:lnTo>
                <a:close/>
              </a:path>
              <a:path w="195580" h="855979">
                <a:moveTo>
                  <a:pt x="195160" y="831938"/>
                </a:moveTo>
                <a:lnTo>
                  <a:pt x="193281" y="822617"/>
                </a:lnTo>
                <a:lnTo>
                  <a:pt x="188150" y="815009"/>
                </a:lnTo>
                <a:lnTo>
                  <a:pt x="180543" y="809879"/>
                </a:lnTo>
                <a:lnTo>
                  <a:pt x="171234" y="807999"/>
                </a:lnTo>
                <a:lnTo>
                  <a:pt x="161899" y="809879"/>
                </a:lnTo>
                <a:lnTo>
                  <a:pt x="154292" y="815009"/>
                </a:lnTo>
                <a:lnTo>
                  <a:pt x="149161" y="822617"/>
                </a:lnTo>
                <a:lnTo>
                  <a:pt x="147281" y="831938"/>
                </a:lnTo>
                <a:lnTo>
                  <a:pt x="149161" y="841260"/>
                </a:lnTo>
                <a:lnTo>
                  <a:pt x="154292" y="848868"/>
                </a:lnTo>
                <a:lnTo>
                  <a:pt x="161899" y="853998"/>
                </a:lnTo>
                <a:lnTo>
                  <a:pt x="171234" y="855878"/>
                </a:lnTo>
                <a:lnTo>
                  <a:pt x="180543" y="853998"/>
                </a:lnTo>
                <a:lnTo>
                  <a:pt x="188150" y="848868"/>
                </a:lnTo>
                <a:lnTo>
                  <a:pt x="193281" y="841260"/>
                </a:lnTo>
                <a:lnTo>
                  <a:pt x="195160" y="831938"/>
                </a:lnTo>
                <a:close/>
              </a:path>
              <a:path w="195580" h="855979">
                <a:moveTo>
                  <a:pt x="195160" y="23939"/>
                </a:moveTo>
                <a:lnTo>
                  <a:pt x="193281" y="14617"/>
                </a:lnTo>
                <a:lnTo>
                  <a:pt x="188150" y="7010"/>
                </a:lnTo>
                <a:lnTo>
                  <a:pt x="180543" y="1879"/>
                </a:lnTo>
                <a:lnTo>
                  <a:pt x="171234" y="0"/>
                </a:lnTo>
                <a:lnTo>
                  <a:pt x="161899" y="1879"/>
                </a:lnTo>
                <a:lnTo>
                  <a:pt x="154292" y="7010"/>
                </a:lnTo>
                <a:lnTo>
                  <a:pt x="149161" y="14617"/>
                </a:lnTo>
                <a:lnTo>
                  <a:pt x="147281" y="23939"/>
                </a:lnTo>
                <a:lnTo>
                  <a:pt x="149161" y="33261"/>
                </a:lnTo>
                <a:lnTo>
                  <a:pt x="154292" y="40868"/>
                </a:lnTo>
                <a:lnTo>
                  <a:pt x="161899" y="45999"/>
                </a:lnTo>
                <a:lnTo>
                  <a:pt x="171234" y="47891"/>
                </a:lnTo>
                <a:lnTo>
                  <a:pt x="180543" y="45999"/>
                </a:lnTo>
                <a:lnTo>
                  <a:pt x="188150" y="40868"/>
                </a:lnTo>
                <a:lnTo>
                  <a:pt x="193281" y="33261"/>
                </a:lnTo>
                <a:lnTo>
                  <a:pt x="195160" y="23939"/>
                </a:lnTo>
                <a:close/>
              </a:path>
            </a:pathLst>
          </a:custGeom>
          <a:solidFill>
            <a:srgbClr val="C2B59B"/>
          </a:solidFill>
        </p:spPr>
        <p:txBody>
          <a:bodyPr wrap="square" lIns="0" tIns="0" rIns="0" bIns="0" rtlCol="0"/>
          <a:lstStyle/>
          <a:p>
            <a:endParaRPr sz="1804"/>
          </a:p>
        </p:txBody>
      </p:sp>
      <p:sp>
        <p:nvSpPr>
          <p:cNvPr id="23" name="bg object 23"/>
          <p:cNvSpPr/>
          <p:nvPr/>
        </p:nvSpPr>
        <p:spPr>
          <a:xfrm>
            <a:off x="19539957" y="6428963"/>
            <a:ext cx="602086" cy="641350"/>
          </a:xfrm>
          <a:custGeom>
            <a:avLst/>
            <a:gdLst/>
            <a:ahLst/>
            <a:cxnLst/>
            <a:rect l="l" t="t" r="r" b="b"/>
            <a:pathLst>
              <a:path w="600709" h="641350">
                <a:moveTo>
                  <a:pt x="600100" y="0"/>
                </a:moveTo>
                <a:lnTo>
                  <a:pt x="369557" y="344906"/>
                </a:lnTo>
                <a:lnTo>
                  <a:pt x="372529" y="346913"/>
                </a:lnTo>
                <a:lnTo>
                  <a:pt x="0" y="623189"/>
                </a:lnTo>
                <a:lnTo>
                  <a:pt x="13144" y="640905"/>
                </a:lnTo>
                <a:lnTo>
                  <a:pt x="403085" y="351713"/>
                </a:lnTo>
                <a:lnTo>
                  <a:pt x="400088" y="347687"/>
                </a:lnTo>
                <a:lnTo>
                  <a:pt x="600100" y="48463"/>
                </a:lnTo>
                <a:lnTo>
                  <a:pt x="600100" y="0"/>
                </a:lnTo>
                <a:close/>
              </a:path>
            </a:pathLst>
          </a:custGeom>
          <a:solidFill>
            <a:srgbClr val="716657"/>
          </a:solidFill>
        </p:spPr>
        <p:txBody>
          <a:bodyPr wrap="square" lIns="0" tIns="0" rIns="0" bIns="0" rtlCol="0"/>
          <a:lstStyle/>
          <a:p>
            <a:endParaRPr sz="1804"/>
          </a:p>
        </p:txBody>
      </p:sp>
      <p:sp>
        <p:nvSpPr>
          <p:cNvPr id="24" name="bg object 24"/>
          <p:cNvSpPr/>
          <p:nvPr/>
        </p:nvSpPr>
        <p:spPr>
          <a:xfrm>
            <a:off x="19898727" y="6747141"/>
            <a:ext cx="242707" cy="132378"/>
          </a:xfrm>
          <a:prstGeom prst="rect">
            <a:avLst/>
          </a:prstGeom>
          <a:blipFill>
            <a:blip r:embed="rId7" cstate="print"/>
            <a:stretch>
              <a:fillRect/>
            </a:stretch>
          </a:blipFill>
        </p:spPr>
        <p:txBody>
          <a:bodyPr wrap="square" lIns="0" tIns="0" rIns="0" bIns="0" rtlCol="0"/>
          <a:lstStyle/>
          <a:p>
            <a:endParaRPr sz="1804"/>
          </a:p>
        </p:txBody>
      </p:sp>
      <p:sp>
        <p:nvSpPr>
          <p:cNvPr id="25" name="bg object 25"/>
          <p:cNvSpPr/>
          <p:nvPr/>
        </p:nvSpPr>
        <p:spPr>
          <a:xfrm>
            <a:off x="1163019" y="1235049"/>
            <a:ext cx="17795894" cy="8672830"/>
          </a:xfrm>
          <a:custGeom>
            <a:avLst/>
            <a:gdLst/>
            <a:ahLst/>
            <a:cxnLst/>
            <a:rect l="l" t="t" r="r" b="b"/>
            <a:pathLst>
              <a:path w="17755235" h="8672830">
                <a:moveTo>
                  <a:pt x="0" y="0"/>
                </a:moveTo>
                <a:lnTo>
                  <a:pt x="532098" y="8672821"/>
                </a:lnTo>
                <a:lnTo>
                  <a:pt x="17345506" y="8657067"/>
                </a:lnTo>
                <a:lnTo>
                  <a:pt x="17754829" y="95808"/>
                </a:lnTo>
                <a:lnTo>
                  <a:pt x="0" y="0"/>
                </a:lnTo>
                <a:close/>
              </a:path>
            </a:pathLst>
          </a:custGeom>
          <a:solidFill>
            <a:srgbClr val="F1EBDF"/>
          </a:solidFill>
        </p:spPr>
        <p:txBody>
          <a:bodyPr wrap="square" lIns="0" tIns="0" rIns="0" bIns="0" rtlCol="0"/>
          <a:lstStyle/>
          <a:p>
            <a:endParaRPr sz="1804"/>
          </a:p>
        </p:txBody>
      </p:sp>
      <p:sp>
        <p:nvSpPr>
          <p:cNvPr id="26" name="bg object 26"/>
          <p:cNvSpPr/>
          <p:nvPr/>
        </p:nvSpPr>
        <p:spPr>
          <a:xfrm>
            <a:off x="860880" y="975266"/>
            <a:ext cx="18450805" cy="9184005"/>
          </a:xfrm>
          <a:custGeom>
            <a:avLst/>
            <a:gdLst/>
            <a:ahLst/>
            <a:cxnLst/>
            <a:rect l="l" t="t" r="r" b="b"/>
            <a:pathLst>
              <a:path w="18408650" h="9184005">
                <a:moveTo>
                  <a:pt x="18408307" y="183197"/>
                </a:moveTo>
                <a:lnTo>
                  <a:pt x="18288978" y="182016"/>
                </a:lnTo>
                <a:lnTo>
                  <a:pt x="18290617" y="149186"/>
                </a:lnTo>
                <a:lnTo>
                  <a:pt x="17975301" y="147408"/>
                </a:lnTo>
                <a:lnTo>
                  <a:pt x="17975301" y="523316"/>
                </a:lnTo>
                <a:lnTo>
                  <a:pt x="17907254" y="2615069"/>
                </a:lnTo>
                <a:lnTo>
                  <a:pt x="17788649" y="4893449"/>
                </a:lnTo>
                <a:lnTo>
                  <a:pt x="17643196" y="6745084"/>
                </a:lnTo>
                <a:lnTo>
                  <a:pt x="17607103" y="8746693"/>
                </a:lnTo>
                <a:lnTo>
                  <a:pt x="966660" y="8724087"/>
                </a:lnTo>
                <a:lnTo>
                  <a:pt x="692912" y="6177381"/>
                </a:lnTo>
                <a:lnTo>
                  <a:pt x="613295" y="3412845"/>
                </a:lnTo>
                <a:lnTo>
                  <a:pt x="613295" y="7278548"/>
                </a:lnTo>
                <a:lnTo>
                  <a:pt x="593636" y="7140613"/>
                </a:lnTo>
                <a:lnTo>
                  <a:pt x="578764" y="6772694"/>
                </a:lnTo>
                <a:lnTo>
                  <a:pt x="613295" y="7278548"/>
                </a:lnTo>
                <a:lnTo>
                  <a:pt x="613295" y="3412845"/>
                </a:lnTo>
                <a:lnTo>
                  <a:pt x="525640" y="369163"/>
                </a:lnTo>
                <a:lnTo>
                  <a:pt x="11265776" y="416839"/>
                </a:lnTo>
                <a:lnTo>
                  <a:pt x="17975301" y="523316"/>
                </a:lnTo>
                <a:lnTo>
                  <a:pt x="17975301" y="147408"/>
                </a:lnTo>
                <a:lnTo>
                  <a:pt x="10654881" y="106045"/>
                </a:lnTo>
                <a:lnTo>
                  <a:pt x="5083226" y="50584"/>
                </a:lnTo>
                <a:lnTo>
                  <a:pt x="0" y="0"/>
                </a:lnTo>
                <a:lnTo>
                  <a:pt x="636003" y="9183713"/>
                </a:lnTo>
                <a:lnTo>
                  <a:pt x="17908016" y="9164218"/>
                </a:lnTo>
                <a:lnTo>
                  <a:pt x="17921021" y="8930678"/>
                </a:lnTo>
                <a:lnTo>
                  <a:pt x="18408307" y="183197"/>
                </a:lnTo>
                <a:close/>
              </a:path>
            </a:pathLst>
          </a:custGeom>
          <a:solidFill>
            <a:srgbClr val="000000">
              <a:alpha val="19999"/>
            </a:srgbClr>
          </a:solidFill>
        </p:spPr>
        <p:txBody>
          <a:bodyPr wrap="square" lIns="0" tIns="0" rIns="0" bIns="0" rtlCol="0"/>
          <a:lstStyle/>
          <a:p>
            <a:endParaRPr sz="1804"/>
          </a:p>
        </p:txBody>
      </p:sp>
      <p:sp>
        <p:nvSpPr>
          <p:cNvPr id="27" name="bg object 27"/>
          <p:cNvSpPr/>
          <p:nvPr/>
        </p:nvSpPr>
        <p:spPr>
          <a:xfrm>
            <a:off x="794414" y="874809"/>
            <a:ext cx="18406254" cy="9187815"/>
          </a:xfrm>
          <a:custGeom>
            <a:avLst/>
            <a:gdLst/>
            <a:ahLst/>
            <a:cxnLst/>
            <a:rect l="l" t="t" r="r" b="b"/>
            <a:pathLst>
              <a:path w="18364200" h="9187815">
                <a:moveTo>
                  <a:pt x="0" y="0"/>
                </a:moveTo>
                <a:lnTo>
                  <a:pt x="637677" y="9187220"/>
                </a:lnTo>
                <a:lnTo>
                  <a:pt x="17914384" y="9170807"/>
                </a:lnTo>
                <a:lnTo>
                  <a:pt x="17931217" y="8831528"/>
                </a:lnTo>
                <a:lnTo>
                  <a:pt x="17608746" y="8831528"/>
                </a:lnTo>
                <a:lnTo>
                  <a:pt x="975763" y="8819059"/>
                </a:lnTo>
                <a:lnTo>
                  <a:pt x="833395" y="6783283"/>
                </a:lnTo>
                <a:lnTo>
                  <a:pt x="410891" y="328253"/>
                </a:lnTo>
                <a:lnTo>
                  <a:pt x="18353117" y="328253"/>
                </a:lnTo>
                <a:lnTo>
                  <a:pt x="18364157" y="105746"/>
                </a:lnTo>
                <a:lnTo>
                  <a:pt x="0" y="0"/>
                </a:lnTo>
                <a:close/>
              </a:path>
              <a:path w="18364200" h="9187815">
                <a:moveTo>
                  <a:pt x="18353117" y="328253"/>
                </a:moveTo>
                <a:lnTo>
                  <a:pt x="410891" y="328253"/>
                </a:lnTo>
                <a:lnTo>
                  <a:pt x="17969814" y="485821"/>
                </a:lnTo>
                <a:lnTo>
                  <a:pt x="17746596" y="4894299"/>
                </a:lnTo>
                <a:lnTo>
                  <a:pt x="17622669" y="6745468"/>
                </a:lnTo>
                <a:lnTo>
                  <a:pt x="17608746" y="8831528"/>
                </a:lnTo>
                <a:lnTo>
                  <a:pt x="17931217" y="8831528"/>
                </a:lnTo>
                <a:lnTo>
                  <a:pt x="18353117" y="328253"/>
                </a:lnTo>
                <a:close/>
              </a:path>
            </a:pathLst>
          </a:custGeom>
          <a:solidFill>
            <a:srgbClr val="F4C01C"/>
          </a:solidFill>
        </p:spPr>
        <p:txBody>
          <a:bodyPr wrap="square" lIns="0" tIns="0" rIns="0" bIns="0" rtlCol="0"/>
          <a:lstStyle/>
          <a:p>
            <a:endParaRPr sz="1804"/>
          </a:p>
        </p:txBody>
      </p:sp>
      <p:sp>
        <p:nvSpPr>
          <p:cNvPr id="28" name="bg object 28"/>
          <p:cNvSpPr/>
          <p:nvPr/>
        </p:nvSpPr>
        <p:spPr>
          <a:xfrm>
            <a:off x="794416" y="874809"/>
            <a:ext cx="13312075" cy="452755"/>
          </a:xfrm>
          <a:custGeom>
            <a:avLst/>
            <a:gdLst/>
            <a:ahLst/>
            <a:cxnLst/>
            <a:rect l="l" t="t" r="r" b="b"/>
            <a:pathLst>
              <a:path w="13281660" h="452755">
                <a:moveTo>
                  <a:pt x="0" y="0"/>
                </a:moveTo>
                <a:lnTo>
                  <a:pt x="408726" y="328242"/>
                </a:lnTo>
                <a:lnTo>
                  <a:pt x="13281599" y="452734"/>
                </a:lnTo>
                <a:lnTo>
                  <a:pt x="3313705" y="17573"/>
                </a:lnTo>
                <a:lnTo>
                  <a:pt x="0" y="0"/>
                </a:lnTo>
                <a:close/>
              </a:path>
            </a:pathLst>
          </a:custGeom>
          <a:solidFill>
            <a:srgbClr val="FFE35C"/>
          </a:solidFill>
        </p:spPr>
        <p:txBody>
          <a:bodyPr wrap="square" lIns="0" tIns="0" rIns="0" bIns="0" rtlCol="0"/>
          <a:lstStyle/>
          <a:p>
            <a:endParaRPr sz="1804"/>
          </a:p>
        </p:txBody>
      </p:sp>
      <p:sp>
        <p:nvSpPr>
          <p:cNvPr id="29" name="bg object 29"/>
          <p:cNvSpPr/>
          <p:nvPr/>
        </p:nvSpPr>
        <p:spPr>
          <a:xfrm>
            <a:off x="1611170" y="7517826"/>
            <a:ext cx="16803026" cy="2398395"/>
          </a:xfrm>
          <a:custGeom>
            <a:avLst/>
            <a:gdLst/>
            <a:ahLst/>
            <a:cxnLst/>
            <a:rect l="l" t="t" r="r" b="b"/>
            <a:pathLst>
              <a:path w="16764635" h="2398395">
                <a:moveTo>
                  <a:pt x="0" y="0"/>
                </a:moveTo>
                <a:lnTo>
                  <a:pt x="2144" y="2166042"/>
                </a:lnTo>
                <a:lnTo>
                  <a:pt x="39122" y="2397985"/>
                </a:lnTo>
                <a:lnTo>
                  <a:pt x="14978714" y="2364270"/>
                </a:lnTo>
                <a:lnTo>
                  <a:pt x="16764546" y="2187110"/>
                </a:lnTo>
                <a:lnTo>
                  <a:pt x="135663" y="2188909"/>
                </a:lnTo>
                <a:lnTo>
                  <a:pt x="0" y="0"/>
                </a:lnTo>
                <a:close/>
              </a:path>
            </a:pathLst>
          </a:custGeom>
          <a:solidFill>
            <a:srgbClr val="000000">
              <a:alpha val="19999"/>
            </a:srgbClr>
          </a:solidFill>
        </p:spPr>
        <p:txBody>
          <a:bodyPr wrap="square" lIns="0" tIns="0" rIns="0" bIns="0" rtlCol="0"/>
          <a:lstStyle/>
          <a:p>
            <a:endParaRPr sz="1804"/>
          </a:p>
        </p:txBody>
      </p:sp>
      <p:sp>
        <p:nvSpPr>
          <p:cNvPr id="30" name="bg object 30"/>
          <p:cNvSpPr/>
          <p:nvPr/>
        </p:nvSpPr>
        <p:spPr>
          <a:xfrm>
            <a:off x="1164" y="1"/>
            <a:ext cx="18285764" cy="11318321"/>
          </a:xfrm>
          <a:prstGeom prst="rect">
            <a:avLst/>
          </a:prstGeom>
          <a:blipFill>
            <a:blip r:embed="rId8" cstate="print"/>
            <a:stretch>
              <a:fillRect/>
            </a:stretch>
          </a:blipFill>
        </p:spPr>
        <p:txBody>
          <a:bodyPr wrap="square" lIns="0" tIns="0" rIns="0" bIns="0" rtlCol="0"/>
          <a:lstStyle/>
          <a:p>
            <a:endParaRPr sz="1804"/>
          </a:p>
        </p:txBody>
      </p:sp>
      <p:sp>
        <p:nvSpPr>
          <p:cNvPr id="2" name="Holder 2"/>
          <p:cNvSpPr>
            <a:spLocks noGrp="1"/>
          </p:cNvSpPr>
          <p:nvPr>
            <p:ph type="title"/>
          </p:nvPr>
        </p:nvSpPr>
        <p:spPr>
          <a:xfrm>
            <a:off x="2784700" y="3140878"/>
            <a:ext cx="14041450" cy="1083945"/>
          </a:xfrm>
          <a:prstGeom prst="rect">
            <a:avLst/>
          </a:prstGeom>
        </p:spPr>
        <p:txBody>
          <a:bodyPr wrap="square" lIns="0" tIns="0" rIns="0" bIns="0">
            <a:spAutoFit/>
          </a:bodyPr>
          <a:lstStyle>
            <a:lvl1pPr>
              <a:defRPr sz="6950" b="1" i="0">
                <a:solidFill>
                  <a:srgbClr val="00A69C"/>
                </a:solidFill>
                <a:latin typeface="Comic Sans MS"/>
                <a:cs typeface="Comic Sans MS"/>
              </a:defRPr>
            </a:lvl1pPr>
          </a:lstStyle>
          <a:p>
            <a:endParaRPr/>
          </a:p>
        </p:txBody>
      </p:sp>
      <p:sp>
        <p:nvSpPr>
          <p:cNvPr id="3" name="Holder 3"/>
          <p:cNvSpPr>
            <a:spLocks noGrp="1"/>
          </p:cNvSpPr>
          <p:nvPr>
            <p:ph type="body" idx="1"/>
          </p:nvPr>
        </p:nvSpPr>
        <p:spPr>
          <a:xfrm>
            <a:off x="1007507" y="2606993"/>
            <a:ext cx="18135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51047" y="10541319"/>
            <a:ext cx="644804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7507" y="10541319"/>
            <a:ext cx="46345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a:xfrm>
            <a:off x="14508101" y="10541319"/>
            <a:ext cx="46345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8252">
        <a:defRPr>
          <a:latin typeface="+mn-lt"/>
          <a:ea typeface="+mn-ea"/>
          <a:cs typeface="+mn-cs"/>
        </a:defRPr>
      </a:lvl2pPr>
      <a:lvl3pPr marL="916503">
        <a:defRPr>
          <a:latin typeface="+mn-lt"/>
          <a:ea typeface="+mn-ea"/>
          <a:cs typeface="+mn-cs"/>
        </a:defRPr>
      </a:lvl3pPr>
      <a:lvl4pPr marL="1374755">
        <a:defRPr>
          <a:latin typeface="+mn-lt"/>
          <a:ea typeface="+mn-ea"/>
          <a:cs typeface="+mn-cs"/>
        </a:defRPr>
      </a:lvl4pPr>
      <a:lvl5pPr marL="1833006">
        <a:defRPr>
          <a:latin typeface="+mn-lt"/>
          <a:ea typeface="+mn-ea"/>
          <a:cs typeface="+mn-cs"/>
        </a:defRPr>
      </a:lvl5pPr>
      <a:lvl6pPr marL="2291258">
        <a:defRPr>
          <a:latin typeface="+mn-lt"/>
          <a:ea typeface="+mn-ea"/>
          <a:cs typeface="+mn-cs"/>
        </a:defRPr>
      </a:lvl6pPr>
      <a:lvl7pPr marL="2749509">
        <a:defRPr>
          <a:latin typeface="+mn-lt"/>
          <a:ea typeface="+mn-ea"/>
          <a:cs typeface="+mn-cs"/>
        </a:defRPr>
      </a:lvl7pPr>
      <a:lvl8pPr marL="3207761">
        <a:defRPr>
          <a:latin typeface="+mn-lt"/>
          <a:ea typeface="+mn-ea"/>
          <a:cs typeface="+mn-cs"/>
        </a:defRPr>
      </a:lvl8pPr>
      <a:lvl9pPr marL="3666012">
        <a:defRPr>
          <a:latin typeface="+mn-lt"/>
          <a:ea typeface="+mn-ea"/>
          <a:cs typeface="+mn-cs"/>
        </a:defRPr>
      </a:lvl9pPr>
    </p:bodyStyle>
    <p:otherStyle>
      <a:lvl1pPr marL="0">
        <a:defRPr>
          <a:latin typeface="+mn-lt"/>
          <a:ea typeface="+mn-ea"/>
          <a:cs typeface="+mn-cs"/>
        </a:defRPr>
      </a:lvl1pPr>
      <a:lvl2pPr marL="458252">
        <a:defRPr>
          <a:latin typeface="+mn-lt"/>
          <a:ea typeface="+mn-ea"/>
          <a:cs typeface="+mn-cs"/>
        </a:defRPr>
      </a:lvl2pPr>
      <a:lvl3pPr marL="916503">
        <a:defRPr>
          <a:latin typeface="+mn-lt"/>
          <a:ea typeface="+mn-ea"/>
          <a:cs typeface="+mn-cs"/>
        </a:defRPr>
      </a:lvl3pPr>
      <a:lvl4pPr marL="1374755">
        <a:defRPr>
          <a:latin typeface="+mn-lt"/>
          <a:ea typeface="+mn-ea"/>
          <a:cs typeface="+mn-cs"/>
        </a:defRPr>
      </a:lvl4pPr>
      <a:lvl5pPr marL="1833006">
        <a:defRPr>
          <a:latin typeface="+mn-lt"/>
          <a:ea typeface="+mn-ea"/>
          <a:cs typeface="+mn-cs"/>
        </a:defRPr>
      </a:lvl5pPr>
      <a:lvl6pPr marL="2291258">
        <a:defRPr>
          <a:latin typeface="+mn-lt"/>
          <a:ea typeface="+mn-ea"/>
          <a:cs typeface="+mn-cs"/>
        </a:defRPr>
      </a:lvl6pPr>
      <a:lvl7pPr marL="2749509">
        <a:defRPr>
          <a:latin typeface="+mn-lt"/>
          <a:ea typeface="+mn-ea"/>
          <a:cs typeface="+mn-cs"/>
        </a:defRPr>
      </a:lvl7pPr>
      <a:lvl8pPr marL="3207761">
        <a:defRPr>
          <a:latin typeface="+mn-lt"/>
          <a:ea typeface="+mn-ea"/>
          <a:cs typeface="+mn-cs"/>
        </a:defRPr>
      </a:lvl8pPr>
      <a:lvl9pPr marL="36660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3.svg"/><Relationship Id="rId7" Type="http://schemas.openxmlformats.org/officeDocument/2006/relationships/image" Target="../media/image29.emf"/><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1.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2653229" y="2932672"/>
            <a:ext cx="15390696" cy="3713344"/>
          </a:xfrm>
          <a:prstGeom prst="rect">
            <a:avLst/>
          </a:prstGeom>
        </p:spPr>
        <p:txBody>
          <a:bodyPr vert="horz" wrap="square" lIns="0" tIns="11456" rIns="0" bIns="0" rtlCol="0">
            <a:spAutoFit/>
          </a:bodyPr>
          <a:lstStyle/>
          <a:p>
            <a:pPr algn="ctr" defTabSz="916503" rtl="0">
              <a:spcBef>
                <a:spcPts val="601"/>
              </a:spcBef>
              <a:spcAft>
                <a:spcPts val="601"/>
              </a:spcAft>
              <a:defRPr/>
            </a:pPr>
            <a:r>
              <a:rPr lang="en-US" sz="8018" kern="1200" dirty="0">
                <a:solidFill>
                  <a:srgbClr val="FF0000"/>
                </a:solidFill>
                <a:latin typeface="Times New Roman" panose="02020603050405020304" pitchFamily="18" charset="0"/>
                <a:ea typeface="+mn-ea"/>
                <a:cs typeface="Times New Roman" panose="02020603050405020304" pitchFamily="18" charset="0"/>
              </a:rPr>
              <a:t>CHÀO MỪNG CÁC EM </a:t>
            </a:r>
            <a:br>
              <a:rPr lang="en-US" sz="8018" kern="1200" dirty="0">
                <a:solidFill>
                  <a:srgbClr val="FF0000"/>
                </a:solidFill>
                <a:latin typeface="Times New Roman" panose="02020603050405020304" pitchFamily="18" charset="0"/>
                <a:ea typeface="+mn-ea"/>
                <a:cs typeface="Times New Roman" panose="02020603050405020304" pitchFamily="18" charset="0"/>
              </a:rPr>
            </a:br>
            <a:r>
              <a:rPr lang="en-US" sz="8018" kern="1200" dirty="0">
                <a:solidFill>
                  <a:srgbClr val="FF0000"/>
                </a:solidFill>
                <a:latin typeface="Times New Roman" panose="02020603050405020304" pitchFamily="18" charset="0"/>
                <a:ea typeface="+mn-ea"/>
                <a:cs typeface="Times New Roman" panose="02020603050405020304" pitchFamily="18" charset="0"/>
              </a:rPr>
              <a:t>ĐẾN VỚI TIẾT HỌC NGÀY HÔM NAY</a:t>
            </a:r>
          </a:p>
        </p:txBody>
      </p:sp>
      <p:pic>
        <p:nvPicPr>
          <p:cNvPr id="27" name="Графика 26">
            <a:extLst>
              <a:ext uri="{FF2B5EF4-FFF2-40B4-BE49-F238E27FC236}">
                <a16:creationId xmlns:a16="http://schemas.microsoft.com/office/drawing/2014/main" id="{D35D726A-F60F-4518-AEFF-802DD2F5A7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31683" y="5951966"/>
            <a:ext cx="8318456" cy="5398946"/>
          </a:xfrm>
          <a:prstGeom prst="rect">
            <a:avLst/>
          </a:prstGeom>
        </p:spPr>
      </p:pic>
      <p:pic>
        <p:nvPicPr>
          <p:cNvPr id="28" name="Графика 27">
            <a:extLst>
              <a:ext uri="{FF2B5EF4-FFF2-40B4-BE49-F238E27FC236}">
                <a16:creationId xmlns:a16="http://schemas.microsoft.com/office/drawing/2014/main" id="{27A888A2-0D06-445E-9C22-ACAC9F45F3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31244" y="2077774"/>
            <a:ext cx="812681" cy="854898"/>
          </a:xfrm>
          <a:prstGeom prst="rect">
            <a:avLst/>
          </a:prstGeom>
        </p:spPr>
      </p:pic>
      <p:grpSp>
        <p:nvGrpSpPr>
          <p:cNvPr id="9" name="Групиране 70">
            <a:extLst>
              <a:ext uri="{FF2B5EF4-FFF2-40B4-BE49-F238E27FC236}">
                <a16:creationId xmlns:a16="http://schemas.microsoft.com/office/drawing/2014/main" id="{EAF7017C-FC57-4D5D-A592-29AF85782C91}"/>
              </a:ext>
            </a:extLst>
          </p:cNvPr>
          <p:cNvGrpSpPr/>
          <p:nvPr/>
        </p:nvGrpSpPr>
        <p:grpSpPr>
          <a:xfrm>
            <a:off x="604631" y="6266990"/>
            <a:ext cx="4735219" cy="3667528"/>
            <a:chOff x="11336464" y="775368"/>
            <a:chExt cx="8417554" cy="9350953"/>
          </a:xfrm>
        </p:grpSpPr>
        <p:sp>
          <p:nvSpPr>
            <p:cNvPr id="10" name="object 5">
              <a:extLst>
                <a:ext uri="{FF2B5EF4-FFF2-40B4-BE49-F238E27FC236}">
                  <a16:creationId xmlns:a16="http://schemas.microsoft.com/office/drawing/2014/main" id="{F2AD39BE-7AE5-49B0-9271-2922B0E8A038}"/>
                </a:ext>
              </a:extLst>
            </p:cNvPr>
            <p:cNvSpPr/>
            <p:nvPr/>
          </p:nvSpPr>
          <p:spPr>
            <a:xfrm>
              <a:off x="11455159" y="57113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1" name="object 6">
              <a:extLst>
                <a:ext uri="{FF2B5EF4-FFF2-40B4-BE49-F238E27FC236}">
                  <a16:creationId xmlns:a16="http://schemas.microsoft.com/office/drawing/2014/main" id="{7B7AFFF3-6CC7-4C88-9CD7-C0A010E7EF8B}"/>
                </a:ext>
              </a:extLst>
            </p:cNvPr>
            <p:cNvSpPr/>
            <p:nvPr/>
          </p:nvSpPr>
          <p:spPr>
            <a:xfrm>
              <a:off x="11455159" y="6661933"/>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2" name="object 7">
              <a:extLst>
                <a:ext uri="{FF2B5EF4-FFF2-40B4-BE49-F238E27FC236}">
                  <a16:creationId xmlns:a16="http://schemas.microsoft.com/office/drawing/2014/main" id="{265FA605-CFE8-4F30-A1B6-C9F7D8BC8681}"/>
                </a:ext>
              </a:extLst>
            </p:cNvPr>
            <p:cNvSpPr/>
            <p:nvPr/>
          </p:nvSpPr>
          <p:spPr>
            <a:xfrm>
              <a:off x="11455159" y="3799634"/>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3" name="object 8">
              <a:extLst>
                <a:ext uri="{FF2B5EF4-FFF2-40B4-BE49-F238E27FC236}">
                  <a16:creationId xmlns:a16="http://schemas.microsoft.com/office/drawing/2014/main" id="{743DE80D-E868-40C2-B7E3-76AC0398ED1E}"/>
                </a:ext>
              </a:extLst>
            </p:cNvPr>
            <p:cNvSpPr/>
            <p:nvPr/>
          </p:nvSpPr>
          <p:spPr>
            <a:xfrm>
              <a:off x="11455159" y="4750236"/>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4" name="object 9">
              <a:extLst>
                <a:ext uri="{FF2B5EF4-FFF2-40B4-BE49-F238E27FC236}">
                  <a16:creationId xmlns:a16="http://schemas.microsoft.com/office/drawing/2014/main" id="{596E20C0-44B2-4904-A50F-4E23505E67C1}"/>
                </a:ext>
              </a:extLst>
            </p:cNvPr>
            <p:cNvSpPr/>
            <p:nvPr/>
          </p:nvSpPr>
          <p:spPr>
            <a:xfrm>
              <a:off x="11455159" y="1877370"/>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5" name="object 10">
              <a:extLst>
                <a:ext uri="{FF2B5EF4-FFF2-40B4-BE49-F238E27FC236}">
                  <a16:creationId xmlns:a16="http://schemas.microsoft.com/office/drawing/2014/main" id="{175C847E-EF16-463A-9F4A-3A5122A66EEF}"/>
                </a:ext>
              </a:extLst>
            </p:cNvPr>
            <p:cNvSpPr/>
            <p:nvPr/>
          </p:nvSpPr>
          <p:spPr>
            <a:xfrm>
              <a:off x="11455159" y="2827971"/>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6" name="object 11">
              <a:extLst>
                <a:ext uri="{FF2B5EF4-FFF2-40B4-BE49-F238E27FC236}">
                  <a16:creationId xmlns:a16="http://schemas.microsoft.com/office/drawing/2014/main" id="{9C4A84A2-7E2C-4D03-8D55-800CBBE4857C}"/>
                </a:ext>
              </a:extLst>
            </p:cNvPr>
            <p:cNvSpPr/>
            <p:nvPr/>
          </p:nvSpPr>
          <p:spPr>
            <a:xfrm>
              <a:off x="11455159" y="7757230"/>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7" name="object 12">
              <a:extLst>
                <a:ext uri="{FF2B5EF4-FFF2-40B4-BE49-F238E27FC236}">
                  <a16:creationId xmlns:a16="http://schemas.microsoft.com/office/drawing/2014/main" id="{49C5AD42-6E06-471A-8EE6-0945F6AF5A87}"/>
                </a:ext>
              </a:extLst>
            </p:cNvPr>
            <p:cNvSpPr/>
            <p:nvPr/>
          </p:nvSpPr>
          <p:spPr>
            <a:xfrm>
              <a:off x="1457619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8" name="object 13">
              <a:extLst>
                <a:ext uri="{FF2B5EF4-FFF2-40B4-BE49-F238E27FC236}">
                  <a16:creationId xmlns:a16="http://schemas.microsoft.com/office/drawing/2014/main" id="{A5116DC8-D8EA-4185-BBD2-88269F5F6669}"/>
                </a:ext>
              </a:extLst>
            </p:cNvPr>
            <p:cNvSpPr/>
            <p:nvPr/>
          </p:nvSpPr>
          <p:spPr>
            <a:xfrm>
              <a:off x="15543127"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9" name="object 14">
              <a:extLst>
                <a:ext uri="{FF2B5EF4-FFF2-40B4-BE49-F238E27FC236}">
                  <a16:creationId xmlns:a16="http://schemas.microsoft.com/office/drawing/2014/main" id="{642AAE43-B7DA-4099-83FA-B772FC6317A1}"/>
                </a:ext>
              </a:extLst>
            </p:cNvPr>
            <p:cNvSpPr/>
            <p:nvPr/>
          </p:nvSpPr>
          <p:spPr>
            <a:xfrm>
              <a:off x="18405426"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20" name="object 15">
              <a:extLst>
                <a:ext uri="{FF2B5EF4-FFF2-40B4-BE49-F238E27FC236}">
                  <a16:creationId xmlns:a16="http://schemas.microsoft.com/office/drawing/2014/main" id="{5F1D0356-FFF7-45DB-8D5F-DCFB5EC8AAFD}"/>
                </a:ext>
              </a:extLst>
            </p:cNvPr>
            <p:cNvSpPr/>
            <p:nvPr/>
          </p:nvSpPr>
          <p:spPr>
            <a:xfrm>
              <a:off x="19352063"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21" name="object 17">
              <a:extLst>
                <a:ext uri="{FF2B5EF4-FFF2-40B4-BE49-F238E27FC236}">
                  <a16:creationId xmlns:a16="http://schemas.microsoft.com/office/drawing/2014/main" id="{6BBCB7B0-0CAD-4366-BE55-B18CD8C47D8A}"/>
                </a:ext>
              </a:extLst>
            </p:cNvPr>
            <p:cNvSpPr/>
            <p:nvPr/>
          </p:nvSpPr>
          <p:spPr>
            <a:xfrm>
              <a:off x="11455160" y="87078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22" name="object 18">
              <a:extLst>
                <a:ext uri="{FF2B5EF4-FFF2-40B4-BE49-F238E27FC236}">
                  <a16:creationId xmlns:a16="http://schemas.microsoft.com/office/drawing/2014/main" id="{EEDA6781-F9A8-49DE-8C9D-F13A821382FF}"/>
                </a:ext>
              </a:extLst>
            </p:cNvPr>
            <p:cNvSpPr/>
            <p:nvPr/>
          </p:nvSpPr>
          <p:spPr>
            <a:xfrm>
              <a:off x="12664402" y="1666260"/>
              <a:ext cx="401955" cy="0"/>
            </a:xfrm>
            <a:custGeom>
              <a:avLst/>
              <a:gdLst/>
              <a:ahLst/>
              <a:cxnLst/>
              <a:rect l="l" t="t" r="r" b="b"/>
              <a:pathLst>
                <a:path w="401955">
                  <a:moveTo>
                    <a:pt x="0" y="0"/>
                  </a:moveTo>
                  <a:lnTo>
                    <a:pt x="401326" y="0"/>
                  </a:lnTo>
                </a:path>
              </a:pathLst>
            </a:custGeom>
            <a:ln w="73236">
              <a:solidFill>
                <a:srgbClr val="F4C01C"/>
              </a:solidFill>
            </a:ln>
          </p:spPr>
          <p:txBody>
            <a:bodyPr wrap="square" lIns="0" tIns="0" rIns="0" bIns="0" rtlCol="0"/>
            <a:lstStyle/>
            <a:p>
              <a:endParaRPr sz="1804"/>
            </a:p>
          </p:txBody>
        </p:sp>
        <p:sp>
          <p:nvSpPr>
            <p:cNvPr id="29" name="object 19">
              <a:extLst>
                <a:ext uri="{FF2B5EF4-FFF2-40B4-BE49-F238E27FC236}">
                  <a16:creationId xmlns:a16="http://schemas.microsoft.com/office/drawing/2014/main" id="{B46BAF98-069E-46EC-BE8F-F97E2E3BBEA6}"/>
                </a:ext>
              </a:extLst>
            </p:cNvPr>
            <p:cNvSpPr/>
            <p:nvPr/>
          </p:nvSpPr>
          <p:spPr>
            <a:xfrm>
              <a:off x="11713894" y="1666260"/>
              <a:ext cx="401955" cy="0"/>
            </a:xfrm>
            <a:custGeom>
              <a:avLst/>
              <a:gdLst/>
              <a:ahLst/>
              <a:cxnLst/>
              <a:rect l="l" t="t" r="r" b="b"/>
              <a:pathLst>
                <a:path w="401954">
                  <a:moveTo>
                    <a:pt x="0" y="0"/>
                  </a:moveTo>
                  <a:lnTo>
                    <a:pt x="401337" y="0"/>
                  </a:lnTo>
                </a:path>
              </a:pathLst>
            </a:custGeom>
            <a:ln w="73236">
              <a:solidFill>
                <a:srgbClr val="F4C01C"/>
              </a:solidFill>
            </a:ln>
          </p:spPr>
          <p:txBody>
            <a:bodyPr wrap="square" lIns="0" tIns="0" rIns="0" bIns="0" rtlCol="0"/>
            <a:lstStyle/>
            <a:p>
              <a:endParaRPr sz="1804"/>
            </a:p>
          </p:txBody>
        </p:sp>
        <p:sp>
          <p:nvSpPr>
            <p:cNvPr id="30" name="object 20">
              <a:extLst>
                <a:ext uri="{FF2B5EF4-FFF2-40B4-BE49-F238E27FC236}">
                  <a16:creationId xmlns:a16="http://schemas.microsoft.com/office/drawing/2014/main" id="{F559D2D0-15CA-48BD-8BD1-8A32C0265F4F}"/>
                </a:ext>
              </a:extLst>
            </p:cNvPr>
            <p:cNvSpPr/>
            <p:nvPr/>
          </p:nvSpPr>
          <p:spPr>
            <a:xfrm>
              <a:off x="13625581"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31" name="object 21">
              <a:extLst>
                <a:ext uri="{FF2B5EF4-FFF2-40B4-BE49-F238E27FC236}">
                  <a16:creationId xmlns:a16="http://schemas.microsoft.com/office/drawing/2014/main" id="{BBCD069F-1C76-4FAC-AB1C-BAC2DA17014D}"/>
                </a:ext>
              </a:extLst>
            </p:cNvPr>
            <p:cNvSpPr/>
            <p:nvPr/>
          </p:nvSpPr>
          <p:spPr>
            <a:xfrm>
              <a:off x="11810776" y="1099722"/>
              <a:ext cx="2414905" cy="2439670"/>
            </a:xfrm>
            <a:custGeom>
              <a:avLst/>
              <a:gdLst/>
              <a:ahLst/>
              <a:cxnLst/>
              <a:rect l="l" t="t" r="r" b="b"/>
              <a:pathLst>
                <a:path w="2414905" h="2439670">
                  <a:moveTo>
                    <a:pt x="1203174" y="0"/>
                  </a:moveTo>
                  <a:lnTo>
                    <a:pt x="1154782" y="955"/>
                  </a:lnTo>
                  <a:lnTo>
                    <a:pt x="1106876" y="3797"/>
                  </a:lnTo>
                  <a:lnTo>
                    <a:pt x="1059491" y="8490"/>
                  </a:lnTo>
                  <a:lnTo>
                    <a:pt x="1012663" y="14998"/>
                  </a:lnTo>
                  <a:lnTo>
                    <a:pt x="966427" y="23285"/>
                  </a:lnTo>
                  <a:lnTo>
                    <a:pt x="920821" y="33315"/>
                  </a:lnTo>
                  <a:lnTo>
                    <a:pt x="875879" y="45052"/>
                  </a:lnTo>
                  <a:lnTo>
                    <a:pt x="831638" y="58460"/>
                  </a:lnTo>
                  <a:lnTo>
                    <a:pt x="788133" y="73503"/>
                  </a:lnTo>
                  <a:lnTo>
                    <a:pt x="745401" y="90146"/>
                  </a:lnTo>
                  <a:lnTo>
                    <a:pt x="703477" y="108352"/>
                  </a:lnTo>
                  <a:lnTo>
                    <a:pt x="662398" y="128085"/>
                  </a:lnTo>
                  <a:lnTo>
                    <a:pt x="622200" y="149309"/>
                  </a:lnTo>
                  <a:lnTo>
                    <a:pt x="582917" y="171989"/>
                  </a:lnTo>
                  <a:lnTo>
                    <a:pt x="544587" y="196089"/>
                  </a:lnTo>
                  <a:lnTo>
                    <a:pt x="507245" y="221572"/>
                  </a:lnTo>
                  <a:lnTo>
                    <a:pt x="470928" y="248403"/>
                  </a:lnTo>
                  <a:lnTo>
                    <a:pt x="435670" y="276545"/>
                  </a:lnTo>
                  <a:lnTo>
                    <a:pt x="401509" y="305963"/>
                  </a:lnTo>
                  <a:lnTo>
                    <a:pt x="368479" y="336621"/>
                  </a:lnTo>
                  <a:lnTo>
                    <a:pt x="336617" y="368483"/>
                  </a:lnTo>
                  <a:lnTo>
                    <a:pt x="305960" y="401513"/>
                  </a:lnTo>
                  <a:lnTo>
                    <a:pt x="276542" y="435675"/>
                  </a:lnTo>
                  <a:lnTo>
                    <a:pt x="248400" y="470932"/>
                  </a:lnTo>
                  <a:lnTo>
                    <a:pt x="221569" y="507250"/>
                  </a:lnTo>
                  <a:lnTo>
                    <a:pt x="196086" y="544592"/>
                  </a:lnTo>
                  <a:lnTo>
                    <a:pt x="171987" y="582922"/>
                  </a:lnTo>
                  <a:lnTo>
                    <a:pt x="149307" y="622204"/>
                  </a:lnTo>
                  <a:lnTo>
                    <a:pt x="128083" y="662403"/>
                  </a:lnTo>
                  <a:lnTo>
                    <a:pt x="108350" y="703482"/>
                  </a:lnTo>
                  <a:lnTo>
                    <a:pt x="90144" y="745405"/>
                  </a:lnTo>
                  <a:lnTo>
                    <a:pt x="73502" y="788137"/>
                  </a:lnTo>
                  <a:lnTo>
                    <a:pt x="58459" y="831642"/>
                  </a:lnTo>
                  <a:lnTo>
                    <a:pt x="45051" y="875882"/>
                  </a:lnTo>
                  <a:lnTo>
                    <a:pt x="33314" y="920824"/>
                  </a:lnTo>
                  <a:lnTo>
                    <a:pt x="23284" y="966430"/>
                  </a:lnTo>
                  <a:lnTo>
                    <a:pt x="14998" y="1012665"/>
                  </a:lnTo>
                  <a:lnTo>
                    <a:pt x="8490" y="1059493"/>
                  </a:lnTo>
                  <a:lnTo>
                    <a:pt x="3797" y="1106878"/>
                  </a:lnTo>
                  <a:lnTo>
                    <a:pt x="955" y="1154783"/>
                  </a:lnTo>
                  <a:lnTo>
                    <a:pt x="0" y="1203174"/>
                  </a:lnTo>
                  <a:lnTo>
                    <a:pt x="977" y="1252119"/>
                  </a:lnTo>
                  <a:lnTo>
                    <a:pt x="3884" y="1300568"/>
                  </a:lnTo>
                  <a:lnTo>
                    <a:pt x="8685" y="1348482"/>
                  </a:lnTo>
                  <a:lnTo>
                    <a:pt x="15340" y="1395826"/>
                  </a:lnTo>
                  <a:lnTo>
                    <a:pt x="23815" y="1442561"/>
                  </a:lnTo>
                  <a:lnTo>
                    <a:pt x="34070" y="1488651"/>
                  </a:lnTo>
                  <a:lnTo>
                    <a:pt x="46070" y="1534059"/>
                  </a:lnTo>
                  <a:lnTo>
                    <a:pt x="59776" y="1578746"/>
                  </a:lnTo>
                  <a:lnTo>
                    <a:pt x="75152" y="1622677"/>
                  </a:lnTo>
                  <a:lnTo>
                    <a:pt x="92161" y="1665813"/>
                  </a:lnTo>
                  <a:lnTo>
                    <a:pt x="110765" y="1708118"/>
                  </a:lnTo>
                  <a:lnTo>
                    <a:pt x="130926" y="1749554"/>
                  </a:lnTo>
                  <a:lnTo>
                    <a:pt x="152609" y="1790084"/>
                  </a:lnTo>
                  <a:lnTo>
                    <a:pt x="175775" y="1829672"/>
                  </a:lnTo>
                  <a:lnTo>
                    <a:pt x="200388" y="1868279"/>
                  </a:lnTo>
                  <a:lnTo>
                    <a:pt x="226410" y="1905868"/>
                  </a:lnTo>
                  <a:lnTo>
                    <a:pt x="253804" y="1942403"/>
                  </a:lnTo>
                  <a:lnTo>
                    <a:pt x="282533" y="1977846"/>
                  </a:lnTo>
                  <a:lnTo>
                    <a:pt x="312559" y="2012161"/>
                  </a:lnTo>
                  <a:lnTo>
                    <a:pt x="343846" y="2045309"/>
                  </a:lnTo>
                  <a:lnTo>
                    <a:pt x="376357" y="2077253"/>
                  </a:lnTo>
                  <a:lnTo>
                    <a:pt x="410053" y="2107957"/>
                  </a:lnTo>
                  <a:lnTo>
                    <a:pt x="444898" y="2137383"/>
                  </a:lnTo>
                  <a:lnTo>
                    <a:pt x="480855" y="2165494"/>
                  </a:lnTo>
                  <a:lnTo>
                    <a:pt x="517886" y="2192253"/>
                  </a:lnTo>
                  <a:lnTo>
                    <a:pt x="555955" y="2217623"/>
                  </a:lnTo>
                  <a:lnTo>
                    <a:pt x="595024" y="2241566"/>
                  </a:lnTo>
                  <a:lnTo>
                    <a:pt x="635055" y="2264045"/>
                  </a:lnTo>
                  <a:lnTo>
                    <a:pt x="676013" y="2285023"/>
                  </a:lnTo>
                  <a:lnTo>
                    <a:pt x="717858" y="2304463"/>
                  </a:lnTo>
                  <a:lnTo>
                    <a:pt x="760556" y="2322327"/>
                  </a:lnTo>
                  <a:lnTo>
                    <a:pt x="804067" y="2338579"/>
                  </a:lnTo>
                  <a:lnTo>
                    <a:pt x="848355" y="2353182"/>
                  </a:lnTo>
                  <a:lnTo>
                    <a:pt x="893382" y="2366097"/>
                  </a:lnTo>
                  <a:lnTo>
                    <a:pt x="939113" y="2377288"/>
                  </a:lnTo>
                  <a:lnTo>
                    <a:pt x="985508" y="2386717"/>
                  </a:lnTo>
                  <a:lnTo>
                    <a:pt x="1032532" y="2394348"/>
                  </a:lnTo>
                  <a:lnTo>
                    <a:pt x="1080147" y="2400144"/>
                  </a:lnTo>
                  <a:lnTo>
                    <a:pt x="1140738" y="2404803"/>
                  </a:lnTo>
                  <a:lnTo>
                    <a:pt x="1200663" y="2406505"/>
                  </a:lnTo>
                  <a:lnTo>
                    <a:pt x="1248377" y="2418516"/>
                  </a:lnTo>
                  <a:lnTo>
                    <a:pt x="1295490" y="2427718"/>
                  </a:lnTo>
                  <a:lnTo>
                    <a:pt x="1341977" y="2434180"/>
                  </a:lnTo>
                  <a:lnTo>
                    <a:pt x="1387815" y="2437977"/>
                  </a:lnTo>
                  <a:lnTo>
                    <a:pt x="1432979" y="2439178"/>
                  </a:lnTo>
                  <a:lnTo>
                    <a:pt x="1477446" y="2437856"/>
                  </a:lnTo>
                  <a:lnTo>
                    <a:pt x="1521193" y="2434083"/>
                  </a:lnTo>
                  <a:lnTo>
                    <a:pt x="1564195" y="2427930"/>
                  </a:lnTo>
                  <a:lnTo>
                    <a:pt x="1606428" y="2419470"/>
                  </a:lnTo>
                  <a:lnTo>
                    <a:pt x="1647868" y="2408774"/>
                  </a:lnTo>
                  <a:lnTo>
                    <a:pt x="1688493" y="2395913"/>
                  </a:lnTo>
                  <a:lnTo>
                    <a:pt x="1728277" y="2380960"/>
                  </a:lnTo>
                  <a:lnTo>
                    <a:pt x="1767197" y="2363986"/>
                  </a:lnTo>
                  <a:lnTo>
                    <a:pt x="1805230" y="2345064"/>
                  </a:lnTo>
                  <a:lnTo>
                    <a:pt x="1842351" y="2324264"/>
                  </a:lnTo>
                  <a:lnTo>
                    <a:pt x="1878536" y="2301659"/>
                  </a:lnTo>
                  <a:lnTo>
                    <a:pt x="1913762" y="2277321"/>
                  </a:lnTo>
                  <a:lnTo>
                    <a:pt x="1948006" y="2251320"/>
                  </a:lnTo>
                  <a:lnTo>
                    <a:pt x="1981242" y="2223730"/>
                  </a:lnTo>
                  <a:lnTo>
                    <a:pt x="2013447" y="2194622"/>
                  </a:lnTo>
                  <a:lnTo>
                    <a:pt x="2044598" y="2164067"/>
                  </a:lnTo>
                  <a:lnTo>
                    <a:pt x="2074670" y="2132137"/>
                  </a:lnTo>
                  <a:lnTo>
                    <a:pt x="2103640" y="2098904"/>
                  </a:lnTo>
                  <a:lnTo>
                    <a:pt x="2131484" y="2064441"/>
                  </a:lnTo>
                  <a:lnTo>
                    <a:pt x="2158178" y="2028817"/>
                  </a:lnTo>
                  <a:lnTo>
                    <a:pt x="2183699" y="1992107"/>
                  </a:lnTo>
                  <a:lnTo>
                    <a:pt x="2208021" y="1954380"/>
                  </a:lnTo>
                  <a:lnTo>
                    <a:pt x="2231122" y="1915710"/>
                  </a:lnTo>
                  <a:lnTo>
                    <a:pt x="2252978" y="1876167"/>
                  </a:lnTo>
                  <a:lnTo>
                    <a:pt x="2273565" y="1835824"/>
                  </a:lnTo>
                  <a:lnTo>
                    <a:pt x="2292859" y="1794752"/>
                  </a:lnTo>
                  <a:lnTo>
                    <a:pt x="2310836" y="1753023"/>
                  </a:lnTo>
                  <a:lnTo>
                    <a:pt x="2327472" y="1710709"/>
                  </a:lnTo>
                  <a:lnTo>
                    <a:pt x="2342744" y="1667881"/>
                  </a:lnTo>
                  <a:lnTo>
                    <a:pt x="2356628" y="1624612"/>
                  </a:lnTo>
                  <a:lnTo>
                    <a:pt x="2369099" y="1580974"/>
                  </a:lnTo>
                  <a:lnTo>
                    <a:pt x="2380135" y="1537037"/>
                  </a:lnTo>
                  <a:lnTo>
                    <a:pt x="2389711" y="1492873"/>
                  </a:lnTo>
                  <a:lnTo>
                    <a:pt x="2397803" y="1448556"/>
                  </a:lnTo>
                  <a:lnTo>
                    <a:pt x="2404388" y="1404155"/>
                  </a:lnTo>
                  <a:lnTo>
                    <a:pt x="2409441" y="1359744"/>
                  </a:lnTo>
                  <a:lnTo>
                    <a:pt x="2412939" y="1315393"/>
                  </a:lnTo>
                  <a:lnTo>
                    <a:pt x="2414427" y="1263955"/>
                  </a:lnTo>
                  <a:lnTo>
                    <a:pt x="2414467" y="1247001"/>
                  </a:lnTo>
                  <a:lnTo>
                    <a:pt x="2413786" y="1197821"/>
                  </a:lnTo>
                  <a:lnTo>
                    <a:pt x="2411198" y="1148731"/>
                  </a:lnTo>
                  <a:lnTo>
                    <a:pt x="2406724" y="1099802"/>
                  </a:lnTo>
                  <a:lnTo>
                    <a:pt x="2400386" y="1051104"/>
                  </a:lnTo>
                  <a:lnTo>
                    <a:pt x="2392209" y="1002709"/>
                  </a:lnTo>
                  <a:lnTo>
                    <a:pt x="2382214" y="954688"/>
                  </a:lnTo>
                  <a:lnTo>
                    <a:pt x="2370424" y="907112"/>
                  </a:lnTo>
                  <a:lnTo>
                    <a:pt x="2356861" y="860051"/>
                  </a:lnTo>
                  <a:lnTo>
                    <a:pt x="2341549" y="813576"/>
                  </a:lnTo>
                  <a:lnTo>
                    <a:pt x="2324509" y="767759"/>
                  </a:lnTo>
                  <a:lnTo>
                    <a:pt x="2305765" y="722670"/>
                  </a:lnTo>
                  <a:lnTo>
                    <a:pt x="2285339" y="678380"/>
                  </a:lnTo>
                  <a:lnTo>
                    <a:pt x="2263254" y="634961"/>
                  </a:lnTo>
                  <a:lnTo>
                    <a:pt x="2239532" y="592482"/>
                  </a:lnTo>
                  <a:lnTo>
                    <a:pt x="2214196" y="551016"/>
                  </a:lnTo>
                  <a:lnTo>
                    <a:pt x="2187269" y="510632"/>
                  </a:lnTo>
                  <a:lnTo>
                    <a:pt x="2158773" y="471402"/>
                  </a:lnTo>
                  <a:lnTo>
                    <a:pt x="2128730" y="433397"/>
                  </a:lnTo>
                  <a:lnTo>
                    <a:pt x="2097165" y="396688"/>
                  </a:lnTo>
                  <a:lnTo>
                    <a:pt x="2064098" y="361346"/>
                  </a:lnTo>
                  <a:lnTo>
                    <a:pt x="2029554" y="327441"/>
                  </a:lnTo>
                  <a:lnTo>
                    <a:pt x="1993553" y="295044"/>
                  </a:lnTo>
                  <a:lnTo>
                    <a:pt x="1956120" y="264227"/>
                  </a:lnTo>
                  <a:lnTo>
                    <a:pt x="1917277" y="235060"/>
                  </a:lnTo>
                  <a:lnTo>
                    <a:pt x="1852394" y="190908"/>
                  </a:lnTo>
                  <a:lnTo>
                    <a:pt x="1802249" y="159777"/>
                  </a:lnTo>
                  <a:lnTo>
                    <a:pt x="1733548" y="122905"/>
                  </a:lnTo>
                  <a:lnTo>
                    <a:pt x="1689422" y="102303"/>
                  </a:lnTo>
                  <a:lnTo>
                    <a:pt x="1644348" y="83456"/>
                  </a:lnTo>
                  <a:lnTo>
                    <a:pt x="1598368" y="66407"/>
                  </a:lnTo>
                  <a:lnTo>
                    <a:pt x="1551526" y="51200"/>
                  </a:lnTo>
                  <a:lnTo>
                    <a:pt x="1503867" y="37879"/>
                  </a:lnTo>
                  <a:lnTo>
                    <a:pt x="1455432" y="26487"/>
                  </a:lnTo>
                  <a:lnTo>
                    <a:pt x="1406267" y="17068"/>
                  </a:lnTo>
                  <a:lnTo>
                    <a:pt x="1356415" y="9666"/>
                  </a:lnTo>
                  <a:lnTo>
                    <a:pt x="1305920" y="4325"/>
                  </a:lnTo>
                  <a:lnTo>
                    <a:pt x="1254825" y="1088"/>
                  </a:lnTo>
                  <a:lnTo>
                    <a:pt x="1203174" y="0"/>
                  </a:lnTo>
                  <a:close/>
                </a:path>
              </a:pathLst>
            </a:custGeom>
            <a:solidFill>
              <a:srgbClr val="B892F7"/>
            </a:solidFill>
          </p:spPr>
          <p:txBody>
            <a:bodyPr wrap="square" lIns="0" tIns="0" rIns="0" bIns="0" rtlCol="0"/>
            <a:lstStyle/>
            <a:p>
              <a:endParaRPr sz="1804"/>
            </a:p>
          </p:txBody>
        </p:sp>
        <p:sp>
          <p:nvSpPr>
            <p:cNvPr id="32" name="object 22">
              <a:extLst>
                <a:ext uri="{FF2B5EF4-FFF2-40B4-BE49-F238E27FC236}">
                  <a16:creationId xmlns:a16="http://schemas.microsoft.com/office/drawing/2014/main" id="{0EC79959-7064-45E2-A3FC-98A37B054BAB}"/>
                </a:ext>
              </a:extLst>
            </p:cNvPr>
            <p:cNvSpPr/>
            <p:nvPr/>
          </p:nvSpPr>
          <p:spPr>
            <a:xfrm>
              <a:off x="13136151" y="296202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000000">
                <a:alpha val="19999"/>
              </a:srgbClr>
            </a:solidFill>
          </p:spPr>
          <p:txBody>
            <a:bodyPr wrap="square" lIns="0" tIns="0" rIns="0" bIns="0" rtlCol="0"/>
            <a:lstStyle/>
            <a:p>
              <a:endParaRPr sz="1804"/>
            </a:p>
          </p:txBody>
        </p:sp>
        <p:sp>
          <p:nvSpPr>
            <p:cNvPr id="33" name="object 23">
              <a:extLst>
                <a:ext uri="{FF2B5EF4-FFF2-40B4-BE49-F238E27FC236}">
                  <a16:creationId xmlns:a16="http://schemas.microsoft.com/office/drawing/2014/main" id="{BDCCAE48-E5E5-4CAB-9CDE-B2CE94BFAC40}"/>
                </a:ext>
              </a:extLst>
            </p:cNvPr>
            <p:cNvSpPr/>
            <p:nvPr/>
          </p:nvSpPr>
          <p:spPr>
            <a:xfrm>
              <a:off x="13062914" y="287831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F4C01C"/>
            </a:solidFill>
          </p:spPr>
          <p:txBody>
            <a:bodyPr wrap="square" lIns="0" tIns="0" rIns="0" bIns="0" rtlCol="0"/>
            <a:lstStyle/>
            <a:p>
              <a:endParaRPr sz="1804"/>
            </a:p>
          </p:txBody>
        </p:sp>
        <p:sp>
          <p:nvSpPr>
            <p:cNvPr id="34" name="object 24">
              <a:extLst>
                <a:ext uri="{FF2B5EF4-FFF2-40B4-BE49-F238E27FC236}">
                  <a16:creationId xmlns:a16="http://schemas.microsoft.com/office/drawing/2014/main" id="{0B0960CB-60ED-4F85-9F39-BCBFCBCFE36D}"/>
                </a:ext>
              </a:extLst>
            </p:cNvPr>
            <p:cNvSpPr/>
            <p:nvPr/>
          </p:nvSpPr>
          <p:spPr>
            <a:xfrm>
              <a:off x="13506101" y="334545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5" name="object 25">
              <a:extLst>
                <a:ext uri="{FF2B5EF4-FFF2-40B4-BE49-F238E27FC236}">
                  <a16:creationId xmlns:a16="http://schemas.microsoft.com/office/drawing/2014/main" id="{36F005CB-2ABC-447A-A723-ABABCBC41566}"/>
                </a:ext>
              </a:extLst>
            </p:cNvPr>
            <p:cNvSpPr/>
            <p:nvPr/>
          </p:nvSpPr>
          <p:spPr>
            <a:xfrm>
              <a:off x="13506101" y="3763978"/>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6" name="object 26">
              <a:extLst>
                <a:ext uri="{FF2B5EF4-FFF2-40B4-BE49-F238E27FC236}">
                  <a16:creationId xmlns:a16="http://schemas.microsoft.com/office/drawing/2014/main" id="{86509FA6-9EDB-4FFA-AB2B-04A13D5084C4}"/>
                </a:ext>
              </a:extLst>
            </p:cNvPr>
            <p:cNvSpPr/>
            <p:nvPr/>
          </p:nvSpPr>
          <p:spPr>
            <a:xfrm>
              <a:off x="13506101" y="41824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7" name="object 27">
              <a:extLst>
                <a:ext uri="{FF2B5EF4-FFF2-40B4-BE49-F238E27FC236}">
                  <a16:creationId xmlns:a16="http://schemas.microsoft.com/office/drawing/2014/main" id="{C23FE976-306C-4461-B22A-05FBEAC948C6}"/>
                </a:ext>
              </a:extLst>
            </p:cNvPr>
            <p:cNvSpPr/>
            <p:nvPr/>
          </p:nvSpPr>
          <p:spPr>
            <a:xfrm>
              <a:off x="13506101" y="46010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8" name="object 28">
              <a:extLst>
                <a:ext uri="{FF2B5EF4-FFF2-40B4-BE49-F238E27FC236}">
                  <a16:creationId xmlns:a16="http://schemas.microsoft.com/office/drawing/2014/main" id="{81717BFA-3BAC-41E7-8F25-DD35A265C34D}"/>
                </a:ext>
              </a:extLst>
            </p:cNvPr>
            <p:cNvSpPr/>
            <p:nvPr/>
          </p:nvSpPr>
          <p:spPr>
            <a:xfrm>
              <a:off x="13506101" y="50195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9" name="object 29">
              <a:extLst>
                <a:ext uri="{FF2B5EF4-FFF2-40B4-BE49-F238E27FC236}">
                  <a16:creationId xmlns:a16="http://schemas.microsoft.com/office/drawing/2014/main" id="{5EF10D17-15DF-4942-913F-9F7AD5F9D205}"/>
                </a:ext>
              </a:extLst>
            </p:cNvPr>
            <p:cNvSpPr/>
            <p:nvPr/>
          </p:nvSpPr>
          <p:spPr>
            <a:xfrm>
              <a:off x="13506101" y="543806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0" name="object 30">
              <a:extLst>
                <a:ext uri="{FF2B5EF4-FFF2-40B4-BE49-F238E27FC236}">
                  <a16:creationId xmlns:a16="http://schemas.microsoft.com/office/drawing/2014/main" id="{DB2AD997-E324-43A2-9EB1-20DB670EE14E}"/>
                </a:ext>
              </a:extLst>
            </p:cNvPr>
            <p:cNvSpPr/>
            <p:nvPr/>
          </p:nvSpPr>
          <p:spPr>
            <a:xfrm>
              <a:off x="13506101" y="585658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1" name="object 31">
              <a:extLst>
                <a:ext uri="{FF2B5EF4-FFF2-40B4-BE49-F238E27FC236}">
                  <a16:creationId xmlns:a16="http://schemas.microsoft.com/office/drawing/2014/main" id="{6213F9B4-71F2-4CD7-A44E-1DEE7B19299C}"/>
                </a:ext>
              </a:extLst>
            </p:cNvPr>
            <p:cNvSpPr/>
            <p:nvPr/>
          </p:nvSpPr>
          <p:spPr>
            <a:xfrm>
              <a:off x="13506101" y="627510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2" name="object 32">
              <a:extLst>
                <a:ext uri="{FF2B5EF4-FFF2-40B4-BE49-F238E27FC236}">
                  <a16:creationId xmlns:a16="http://schemas.microsoft.com/office/drawing/2014/main" id="{3DE45493-6739-47EA-ABDF-3529DC30104A}"/>
                </a:ext>
              </a:extLst>
            </p:cNvPr>
            <p:cNvSpPr/>
            <p:nvPr/>
          </p:nvSpPr>
          <p:spPr>
            <a:xfrm>
              <a:off x="13506101" y="669363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3" name="object 33">
              <a:extLst>
                <a:ext uri="{FF2B5EF4-FFF2-40B4-BE49-F238E27FC236}">
                  <a16:creationId xmlns:a16="http://schemas.microsoft.com/office/drawing/2014/main" id="{079D4157-F2AF-440E-89B5-97836345B553}"/>
                </a:ext>
              </a:extLst>
            </p:cNvPr>
            <p:cNvSpPr/>
            <p:nvPr/>
          </p:nvSpPr>
          <p:spPr>
            <a:xfrm>
              <a:off x="13506101" y="7112150"/>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4" name="object 34">
              <a:extLst>
                <a:ext uri="{FF2B5EF4-FFF2-40B4-BE49-F238E27FC236}">
                  <a16:creationId xmlns:a16="http://schemas.microsoft.com/office/drawing/2014/main" id="{B08AA47B-50F5-4D5C-8F79-A5C1890BA03C}"/>
                </a:ext>
              </a:extLst>
            </p:cNvPr>
            <p:cNvSpPr/>
            <p:nvPr/>
          </p:nvSpPr>
          <p:spPr>
            <a:xfrm>
              <a:off x="13506101" y="753067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5" name="object 35">
              <a:extLst>
                <a:ext uri="{FF2B5EF4-FFF2-40B4-BE49-F238E27FC236}">
                  <a16:creationId xmlns:a16="http://schemas.microsoft.com/office/drawing/2014/main" id="{8CDED7AB-9DAD-4FE0-B448-24553ACCFD6D}"/>
                </a:ext>
              </a:extLst>
            </p:cNvPr>
            <p:cNvSpPr/>
            <p:nvPr/>
          </p:nvSpPr>
          <p:spPr>
            <a:xfrm>
              <a:off x="13506101" y="79491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6" name="object 36">
              <a:extLst>
                <a:ext uri="{FF2B5EF4-FFF2-40B4-BE49-F238E27FC236}">
                  <a16:creationId xmlns:a16="http://schemas.microsoft.com/office/drawing/2014/main" id="{A8A5FF2F-022B-41A3-B8DC-F31A2758B2A1}"/>
                </a:ext>
              </a:extLst>
            </p:cNvPr>
            <p:cNvSpPr/>
            <p:nvPr/>
          </p:nvSpPr>
          <p:spPr>
            <a:xfrm>
              <a:off x="13506101" y="9204763"/>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7" name="object 37">
              <a:extLst>
                <a:ext uri="{FF2B5EF4-FFF2-40B4-BE49-F238E27FC236}">
                  <a16:creationId xmlns:a16="http://schemas.microsoft.com/office/drawing/2014/main" id="{21C5C3B6-8692-4526-96AA-10785E202BA1}"/>
                </a:ext>
              </a:extLst>
            </p:cNvPr>
            <p:cNvSpPr/>
            <p:nvPr/>
          </p:nvSpPr>
          <p:spPr>
            <a:xfrm>
              <a:off x="13506101" y="87862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8" name="object 38">
              <a:extLst>
                <a:ext uri="{FF2B5EF4-FFF2-40B4-BE49-F238E27FC236}">
                  <a16:creationId xmlns:a16="http://schemas.microsoft.com/office/drawing/2014/main" id="{D946A67F-5D27-4F71-8EB8-71103FC1FF91}"/>
                </a:ext>
              </a:extLst>
            </p:cNvPr>
            <p:cNvSpPr/>
            <p:nvPr/>
          </p:nvSpPr>
          <p:spPr>
            <a:xfrm>
              <a:off x="13506101" y="83677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9" name="object 39">
              <a:extLst>
                <a:ext uri="{FF2B5EF4-FFF2-40B4-BE49-F238E27FC236}">
                  <a16:creationId xmlns:a16="http://schemas.microsoft.com/office/drawing/2014/main" id="{D3E85A80-7729-4C65-8637-28C5E0EF4BA5}"/>
                </a:ext>
              </a:extLst>
            </p:cNvPr>
            <p:cNvSpPr/>
            <p:nvPr/>
          </p:nvSpPr>
          <p:spPr>
            <a:xfrm>
              <a:off x="1768749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0" name="object 40">
              <a:extLst>
                <a:ext uri="{FF2B5EF4-FFF2-40B4-BE49-F238E27FC236}">
                  <a16:creationId xmlns:a16="http://schemas.microsoft.com/office/drawing/2014/main" id="{05C7D190-9ACD-4E41-A73D-790C17DD1CDC}"/>
                </a:ext>
              </a:extLst>
            </p:cNvPr>
            <p:cNvSpPr/>
            <p:nvPr/>
          </p:nvSpPr>
          <p:spPr>
            <a:xfrm>
              <a:off x="17269002"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1" name="object 41">
              <a:extLst>
                <a:ext uri="{FF2B5EF4-FFF2-40B4-BE49-F238E27FC236}">
                  <a16:creationId xmlns:a16="http://schemas.microsoft.com/office/drawing/2014/main" id="{8FFBE80B-515A-4553-8118-485160148FF8}"/>
                </a:ext>
              </a:extLst>
            </p:cNvPr>
            <p:cNvSpPr/>
            <p:nvPr/>
          </p:nvSpPr>
          <p:spPr>
            <a:xfrm>
              <a:off x="168505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2" name="object 42">
              <a:extLst>
                <a:ext uri="{FF2B5EF4-FFF2-40B4-BE49-F238E27FC236}">
                  <a16:creationId xmlns:a16="http://schemas.microsoft.com/office/drawing/2014/main" id="{F8DFED73-FC0A-4EE5-BE19-D7805CAC2F3C}"/>
                </a:ext>
              </a:extLst>
            </p:cNvPr>
            <p:cNvSpPr/>
            <p:nvPr/>
          </p:nvSpPr>
          <p:spPr>
            <a:xfrm>
              <a:off x="164319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3" name="object 43">
              <a:extLst>
                <a:ext uri="{FF2B5EF4-FFF2-40B4-BE49-F238E27FC236}">
                  <a16:creationId xmlns:a16="http://schemas.microsoft.com/office/drawing/2014/main" id="{D040AB6A-D588-48C3-ABAE-02F41F8248E7}"/>
                </a:ext>
              </a:extLst>
            </p:cNvPr>
            <p:cNvSpPr/>
            <p:nvPr/>
          </p:nvSpPr>
          <p:spPr>
            <a:xfrm>
              <a:off x="16013411"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4" name="object 44">
              <a:extLst>
                <a:ext uri="{FF2B5EF4-FFF2-40B4-BE49-F238E27FC236}">
                  <a16:creationId xmlns:a16="http://schemas.microsoft.com/office/drawing/2014/main" id="{74DC1F41-BEE4-4F14-A4C4-ED07E628BE5E}"/>
                </a:ext>
              </a:extLst>
            </p:cNvPr>
            <p:cNvSpPr/>
            <p:nvPr/>
          </p:nvSpPr>
          <p:spPr>
            <a:xfrm>
              <a:off x="15594916"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5" name="object 45">
              <a:extLst>
                <a:ext uri="{FF2B5EF4-FFF2-40B4-BE49-F238E27FC236}">
                  <a16:creationId xmlns:a16="http://schemas.microsoft.com/office/drawing/2014/main" id="{47F4351F-3968-40ED-BFC6-52BF21F7477B}"/>
                </a:ext>
              </a:extLst>
            </p:cNvPr>
            <p:cNvSpPr/>
            <p:nvPr/>
          </p:nvSpPr>
          <p:spPr>
            <a:xfrm>
              <a:off x="151764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6" name="object 46">
              <a:extLst>
                <a:ext uri="{FF2B5EF4-FFF2-40B4-BE49-F238E27FC236}">
                  <a16:creationId xmlns:a16="http://schemas.microsoft.com/office/drawing/2014/main" id="{8BAB473C-2EE7-4A85-90D3-BEB9AF98AE2D}"/>
                </a:ext>
              </a:extLst>
            </p:cNvPr>
            <p:cNvSpPr/>
            <p:nvPr/>
          </p:nvSpPr>
          <p:spPr>
            <a:xfrm>
              <a:off x="147578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7" name="object 47">
              <a:extLst>
                <a:ext uri="{FF2B5EF4-FFF2-40B4-BE49-F238E27FC236}">
                  <a16:creationId xmlns:a16="http://schemas.microsoft.com/office/drawing/2014/main" id="{F278B8F0-B417-4139-BA13-A797C28954F1}"/>
                </a:ext>
              </a:extLst>
            </p:cNvPr>
            <p:cNvSpPr/>
            <p:nvPr/>
          </p:nvSpPr>
          <p:spPr>
            <a:xfrm>
              <a:off x="14339325"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8" name="object 48">
              <a:extLst>
                <a:ext uri="{FF2B5EF4-FFF2-40B4-BE49-F238E27FC236}">
                  <a16:creationId xmlns:a16="http://schemas.microsoft.com/office/drawing/2014/main" id="{C66C0263-9F0B-47C7-8203-6030353DC966}"/>
                </a:ext>
              </a:extLst>
            </p:cNvPr>
            <p:cNvSpPr/>
            <p:nvPr/>
          </p:nvSpPr>
          <p:spPr>
            <a:xfrm>
              <a:off x="1392083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9" name="object 49">
              <a:extLst>
                <a:ext uri="{FF2B5EF4-FFF2-40B4-BE49-F238E27FC236}">
                  <a16:creationId xmlns:a16="http://schemas.microsoft.com/office/drawing/2014/main" id="{562F2687-730C-4138-83D0-F380ECB2B177}"/>
                </a:ext>
              </a:extLst>
            </p:cNvPr>
            <p:cNvSpPr/>
            <p:nvPr/>
          </p:nvSpPr>
          <p:spPr>
            <a:xfrm>
              <a:off x="13502334"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60" name="object 50">
              <a:extLst>
                <a:ext uri="{FF2B5EF4-FFF2-40B4-BE49-F238E27FC236}">
                  <a16:creationId xmlns:a16="http://schemas.microsoft.com/office/drawing/2014/main" id="{7E209420-1DA4-4548-B3EC-B97B8AE201FD}"/>
                </a:ext>
              </a:extLst>
            </p:cNvPr>
            <p:cNvSpPr/>
            <p:nvPr/>
          </p:nvSpPr>
          <p:spPr>
            <a:xfrm>
              <a:off x="16493739"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61" name="object 51">
              <a:extLst>
                <a:ext uri="{FF2B5EF4-FFF2-40B4-BE49-F238E27FC236}">
                  <a16:creationId xmlns:a16="http://schemas.microsoft.com/office/drawing/2014/main" id="{A6451283-8585-4527-9730-354B2DDF1DDB}"/>
                </a:ext>
              </a:extLst>
            </p:cNvPr>
            <p:cNvSpPr/>
            <p:nvPr/>
          </p:nvSpPr>
          <p:spPr>
            <a:xfrm>
              <a:off x="1745481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62" name="object 52">
              <a:extLst>
                <a:ext uri="{FF2B5EF4-FFF2-40B4-BE49-F238E27FC236}">
                  <a16:creationId xmlns:a16="http://schemas.microsoft.com/office/drawing/2014/main" id="{FB21EAC6-7B2F-4CDB-B107-8CBED0A31768}"/>
                </a:ext>
              </a:extLst>
            </p:cNvPr>
            <p:cNvSpPr/>
            <p:nvPr/>
          </p:nvSpPr>
          <p:spPr>
            <a:xfrm>
              <a:off x="16219430" y="775368"/>
              <a:ext cx="1440180" cy="1402715"/>
            </a:xfrm>
            <a:custGeom>
              <a:avLst/>
              <a:gdLst/>
              <a:ahLst/>
              <a:cxnLst/>
              <a:rect l="l" t="t" r="r" b="b"/>
              <a:pathLst>
                <a:path w="1440180" h="1402714">
                  <a:moveTo>
                    <a:pt x="760249" y="0"/>
                  </a:moveTo>
                  <a:lnTo>
                    <a:pt x="712020" y="1743"/>
                  </a:lnTo>
                  <a:lnTo>
                    <a:pt x="664086" y="6602"/>
                  </a:lnTo>
                  <a:lnTo>
                    <a:pt x="616582" y="14494"/>
                  </a:lnTo>
                  <a:lnTo>
                    <a:pt x="569646" y="25337"/>
                  </a:lnTo>
                  <a:lnTo>
                    <a:pt x="523415" y="39049"/>
                  </a:lnTo>
                  <a:lnTo>
                    <a:pt x="478028" y="55547"/>
                  </a:lnTo>
                  <a:lnTo>
                    <a:pt x="433621" y="74750"/>
                  </a:lnTo>
                  <a:lnTo>
                    <a:pt x="390332" y="96576"/>
                  </a:lnTo>
                  <a:lnTo>
                    <a:pt x="348297" y="120941"/>
                  </a:lnTo>
                  <a:lnTo>
                    <a:pt x="307655" y="147765"/>
                  </a:lnTo>
                  <a:lnTo>
                    <a:pt x="268543" y="176965"/>
                  </a:lnTo>
                  <a:lnTo>
                    <a:pt x="231098" y="208459"/>
                  </a:lnTo>
                  <a:lnTo>
                    <a:pt x="195458" y="242164"/>
                  </a:lnTo>
                  <a:lnTo>
                    <a:pt x="161759" y="277999"/>
                  </a:lnTo>
                  <a:lnTo>
                    <a:pt x="130140" y="315882"/>
                  </a:lnTo>
                  <a:lnTo>
                    <a:pt x="100737" y="355730"/>
                  </a:lnTo>
                  <a:lnTo>
                    <a:pt x="75860" y="397484"/>
                  </a:lnTo>
                  <a:lnTo>
                    <a:pt x="54383" y="440524"/>
                  </a:lnTo>
                  <a:lnTo>
                    <a:pt x="36363" y="484650"/>
                  </a:lnTo>
                  <a:lnTo>
                    <a:pt x="21858" y="529662"/>
                  </a:lnTo>
                  <a:lnTo>
                    <a:pt x="10924" y="575359"/>
                  </a:lnTo>
                  <a:lnTo>
                    <a:pt x="3619" y="621542"/>
                  </a:lnTo>
                  <a:lnTo>
                    <a:pt x="0" y="668011"/>
                  </a:lnTo>
                  <a:lnTo>
                    <a:pt x="123" y="714565"/>
                  </a:lnTo>
                  <a:lnTo>
                    <a:pt x="4047" y="761006"/>
                  </a:lnTo>
                  <a:lnTo>
                    <a:pt x="11829" y="807132"/>
                  </a:lnTo>
                  <a:lnTo>
                    <a:pt x="23524" y="852743"/>
                  </a:lnTo>
                  <a:lnTo>
                    <a:pt x="39192" y="897641"/>
                  </a:lnTo>
                  <a:lnTo>
                    <a:pt x="58888" y="941623"/>
                  </a:lnTo>
                  <a:lnTo>
                    <a:pt x="84629" y="985434"/>
                  </a:lnTo>
                  <a:lnTo>
                    <a:pt x="112922" y="1026284"/>
                  </a:lnTo>
                  <a:lnTo>
                    <a:pt x="143604" y="1064314"/>
                  </a:lnTo>
                  <a:lnTo>
                    <a:pt x="176514" y="1099664"/>
                  </a:lnTo>
                  <a:lnTo>
                    <a:pt x="211491" y="1132474"/>
                  </a:lnTo>
                  <a:lnTo>
                    <a:pt x="248373" y="1162884"/>
                  </a:lnTo>
                  <a:lnTo>
                    <a:pt x="286999" y="1191033"/>
                  </a:lnTo>
                  <a:lnTo>
                    <a:pt x="327207" y="1217061"/>
                  </a:lnTo>
                  <a:lnTo>
                    <a:pt x="368836" y="1241109"/>
                  </a:lnTo>
                  <a:lnTo>
                    <a:pt x="411724" y="1263317"/>
                  </a:lnTo>
                  <a:lnTo>
                    <a:pt x="455710" y="1283823"/>
                  </a:lnTo>
                  <a:lnTo>
                    <a:pt x="500633" y="1302769"/>
                  </a:lnTo>
                  <a:lnTo>
                    <a:pt x="546331" y="1320295"/>
                  </a:lnTo>
                  <a:lnTo>
                    <a:pt x="592642" y="1336539"/>
                  </a:lnTo>
                  <a:lnTo>
                    <a:pt x="639405" y="1351642"/>
                  </a:lnTo>
                  <a:lnTo>
                    <a:pt x="686459" y="1365745"/>
                  </a:lnTo>
                  <a:lnTo>
                    <a:pt x="733642" y="1378986"/>
                  </a:lnTo>
                  <a:lnTo>
                    <a:pt x="780792" y="1391506"/>
                  </a:lnTo>
                  <a:lnTo>
                    <a:pt x="830919" y="1400126"/>
                  </a:lnTo>
                  <a:lnTo>
                    <a:pt x="879818" y="1402150"/>
                  </a:lnTo>
                  <a:lnTo>
                    <a:pt x="927376" y="1398038"/>
                  </a:lnTo>
                  <a:lnTo>
                    <a:pt x="973480" y="1388251"/>
                  </a:lnTo>
                  <a:lnTo>
                    <a:pt x="1018017" y="1373251"/>
                  </a:lnTo>
                  <a:lnTo>
                    <a:pt x="1060874" y="1353498"/>
                  </a:lnTo>
                  <a:lnTo>
                    <a:pt x="1101938" y="1329454"/>
                  </a:lnTo>
                  <a:lnTo>
                    <a:pt x="1141095" y="1301579"/>
                  </a:lnTo>
                  <a:lnTo>
                    <a:pt x="1178232" y="1270334"/>
                  </a:lnTo>
                  <a:lnTo>
                    <a:pt x="1213236" y="1236180"/>
                  </a:lnTo>
                  <a:lnTo>
                    <a:pt x="1245994" y="1199578"/>
                  </a:lnTo>
                  <a:lnTo>
                    <a:pt x="1276393" y="1160990"/>
                  </a:lnTo>
                  <a:lnTo>
                    <a:pt x="1304320" y="1120876"/>
                  </a:lnTo>
                  <a:lnTo>
                    <a:pt x="1333617" y="1075698"/>
                  </a:lnTo>
                  <a:lnTo>
                    <a:pt x="1360513" y="1027938"/>
                  </a:lnTo>
                  <a:lnTo>
                    <a:pt x="1380892" y="985189"/>
                  </a:lnTo>
                  <a:lnTo>
                    <a:pt x="1398451" y="940929"/>
                  </a:lnTo>
                  <a:lnTo>
                    <a:pt x="1413075" y="895273"/>
                  </a:lnTo>
                  <a:lnTo>
                    <a:pt x="1424649" y="848336"/>
                  </a:lnTo>
                  <a:lnTo>
                    <a:pt x="1433058" y="800233"/>
                  </a:lnTo>
                  <a:lnTo>
                    <a:pt x="1438187" y="751079"/>
                  </a:lnTo>
                  <a:lnTo>
                    <a:pt x="1439923" y="700989"/>
                  </a:lnTo>
                  <a:lnTo>
                    <a:pt x="1438114" y="649865"/>
                  </a:lnTo>
                  <a:lnTo>
                    <a:pt x="1432770" y="599719"/>
                  </a:lnTo>
                  <a:lnTo>
                    <a:pt x="1424013" y="550673"/>
                  </a:lnTo>
                  <a:lnTo>
                    <a:pt x="1411967" y="502849"/>
                  </a:lnTo>
                  <a:lnTo>
                    <a:pt x="1396752" y="456370"/>
                  </a:lnTo>
                  <a:lnTo>
                    <a:pt x="1378493" y="411359"/>
                  </a:lnTo>
                  <a:lnTo>
                    <a:pt x="1357312" y="367939"/>
                  </a:lnTo>
                  <a:lnTo>
                    <a:pt x="1333332" y="326231"/>
                  </a:lnTo>
                  <a:lnTo>
                    <a:pt x="1306675" y="286359"/>
                  </a:lnTo>
                  <a:lnTo>
                    <a:pt x="1277463" y="248446"/>
                  </a:lnTo>
                  <a:lnTo>
                    <a:pt x="1245821" y="212613"/>
                  </a:lnTo>
                  <a:lnTo>
                    <a:pt x="1211869" y="178984"/>
                  </a:lnTo>
                  <a:lnTo>
                    <a:pt x="1175732" y="147681"/>
                  </a:lnTo>
                  <a:lnTo>
                    <a:pt x="1137531" y="118827"/>
                  </a:lnTo>
                  <a:lnTo>
                    <a:pt x="1097390" y="92544"/>
                  </a:lnTo>
                  <a:lnTo>
                    <a:pt x="1055430" y="68956"/>
                  </a:lnTo>
                  <a:lnTo>
                    <a:pt x="1005409" y="45454"/>
                  </a:lnTo>
                  <a:lnTo>
                    <a:pt x="953349" y="25820"/>
                  </a:lnTo>
                  <a:lnTo>
                    <a:pt x="905320" y="14281"/>
                  </a:lnTo>
                  <a:lnTo>
                    <a:pt x="857036" y="6186"/>
                  </a:lnTo>
                  <a:lnTo>
                    <a:pt x="808633" y="1453"/>
                  </a:lnTo>
                  <a:lnTo>
                    <a:pt x="760249" y="0"/>
                  </a:lnTo>
                  <a:close/>
                </a:path>
              </a:pathLst>
            </a:custGeom>
            <a:solidFill>
              <a:srgbClr val="B3CE34"/>
            </a:solidFill>
          </p:spPr>
          <p:txBody>
            <a:bodyPr wrap="square" lIns="0" tIns="0" rIns="0" bIns="0" rtlCol="0"/>
            <a:lstStyle/>
            <a:p>
              <a:endParaRPr sz="1804"/>
            </a:p>
          </p:txBody>
        </p:sp>
        <p:sp>
          <p:nvSpPr>
            <p:cNvPr id="63" name="object 53">
              <a:extLst>
                <a:ext uri="{FF2B5EF4-FFF2-40B4-BE49-F238E27FC236}">
                  <a16:creationId xmlns:a16="http://schemas.microsoft.com/office/drawing/2014/main" id="{D86FDEA7-678C-46FB-8035-0363042528FF}"/>
                </a:ext>
              </a:extLst>
            </p:cNvPr>
            <p:cNvSpPr/>
            <p:nvPr/>
          </p:nvSpPr>
          <p:spPr>
            <a:xfrm>
              <a:off x="12529223" y="1174117"/>
              <a:ext cx="4745355" cy="1495425"/>
            </a:xfrm>
            <a:custGeom>
              <a:avLst/>
              <a:gdLst/>
              <a:ahLst/>
              <a:cxnLst/>
              <a:rect l="l" t="t" r="r" b="b"/>
              <a:pathLst>
                <a:path w="4745355" h="1495425">
                  <a:moveTo>
                    <a:pt x="976490" y="1365935"/>
                  </a:moveTo>
                  <a:lnTo>
                    <a:pt x="966355" y="1315707"/>
                  </a:lnTo>
                  <a:lnTo>
                    <a:pt x="938695" y="1274686"/>
                  </a:lnTo>
                  <a:lnTo>
                    <a:pt x="897686" y="1247038"/>
                  </a:lnTo>
                  <a:lnTo>
                    <a:pt x="847458" y="1236891"/>
                  </a:lnTo>
                  <a:lnTo>
                    <a:pt x="129044" y="1236891"/>
                  </a:lnTo>
                  <a:lnTo>
                    <a:pt x="78816" y="1247038"/>
                  </a:lnTo>
                  <a:lnTo>
                    <a:pt x="37795" y="1274686"/>
                  </a:lnTo>
                  <a:lnTo>
                    <a:pt x="10134" y="1315707"/>
                  </a:lnTo>
                  <a:lnTo>
                    <a:pt x="0" y="1365935"/>
                  </a:lnTo>
                  <a:lnTo>
                    <a:pt x="10134" y="1416164"/>
                  </a:lnTo>
                  <a:lnTo>
                    <a:pt x="37795" y="1457172"/>
                  </a:lnTo>
                  <a:lnTo>
                    <a:pt x="78816" y="1484833"/>
                  </a:lnTo>
                  <a:lnTo>
                    <a:pt x="129044" y="1494967"/>
                  </a:lnTo>
                  <a:lnTo>
                    <a:pt x="847458" y="1494967"/>
                  </a:lnTo>
                  <a:lnTo>
                    <a:pt x="897686" y="1484833"/>
                  </a:lnTo>
                  <a:lnTo>
                    <a:pt x="938695" y="1457172"/>
                  </a:lnTo>
                  <a:lnTo>
                    <a:pt x="966355" y="1416164"/>
                  </a:lnTo>
                  <a:lnTo>
                    <a:pt x="976490" y="1365935"/>
                  </a:lnTo>
                  <a:close/>
                </a:path>
                <a:path w="4745355" h="1495425">
                  <a:moveTo>
                    <a:pt x="976490" y="891628"/>
                  </a:moveTo>
                  <a:lnTo>
                    <a:pt x="966355" y="841400"/>
                  </a:lnTo>
                  <a:lnTo>
                    <a:pt x="938695" y="800392"/>
                  </a:lnTo>
                  <a:lnTo>
                    <a:pt x="897686" y="772731"/>
                  </a:lnTo>
                  <a:lnTo>
                    <a:pt x="847458" y="762596"/>
                  </a:lnTo>
                  <a:lnTo>
                    <a:pt x="129044" y="762596"/>
                  </a:lnTo>
                  <a:lnTo>
                    <a:pt x="78816" y="772731"/>
                  </a:lnTo>
                  <a:lnTo>
                    <a:pt x="37795" y="800392"/>
                  </a:lnTo>
                  <a:lnTo>
                    <a:pt x="10134" y="841400"/>
                  </a:lnTo>
                  <a:lnTo>
                    <a:pt x="0" y="891628"/>
                  </a:lnTo>
                  <a:lnTo>
                    <a:pt x="10134" y="941857"/>
                  </a:lnTo>
                  <a:lnTo>
                    <a:pt x="37795" y="982878"/>
                  </a:lnTo>
                  <a:lnTo>
                    <a:pt x="78816" y="1010526"/>
                  </a:lnTo>
                  <a:lnTo>
                    <a:pt x="129044" y="1020660"/>
                  </a:lnTo>
                  <a:lnTo>
                    <a:pt x="847458" y="1020660"/>
                  </a:lnTo>
                  <a:lnTo>
                    <a:pt x="897686" y="1010526"/>
                  </a:lnTo>
                  <a:lnTo>
                    <a:pt x="938695" y="982878"/>
                  </a:lnTo>
                  <a:lnTo>
                    <a:pt x="966355" y="941857"/>
                  </a:lnTo>
                  <a:lnTo>
                    <a:pt x="976490" y="891628"/>
                  </a:lnTo>
                  <a:close/>
                </a:path>
                <a:path w="4745355" h="1495425">
                  <a:moveTo>
                    <a:pt x="4745317" y="319684"/>
                  </a:moveTo>
                  <a:lnTo>
                    <a:pt x="4736389" y="275463"/>
                  </a:lnTo>
                  <a:lnTo>
                    <a:pt x="4712043" y="239356"/>
                  </a:lnTo>
                  <a:lnTo>
                    <a:pt x="4675937" y="214998"/>
                  </a:lnTo>
                  <a:lnTo>
                    <a:pt x="4631715" y="206070"/>
                  </a:lnTo>
                  <a:lnTo>
                    <a:pt x="4539297" y="206070"/>
                  </a:lnTo>
                  <a:lnTo>
                    <a:pt x="4539297" y="113601"/>
                  </a:lnTo>
                  <a:lnTo>
                    <a:pt x="4530369" y="69380"/>
                  </a:lnTo>
                  <a:lnTo>
                    <a:pt x="4506023" y="33274"/>
                  </a:lnTo>
                  <a:lnTo>
                    <a:pt x="4469917" y="8928"/>
                  </a:lnTo>
                  <a:lnTo>
                    <a:pt x="4425696" y="0"/>
                  </a:lnTo>
                  <a:lnTo>
                    <a:pt x="4381474" y="8928"/>
                  </a:lnTo>
                  <a:lnTo>
                    <a:pt x="4345368" y="33274"/>
                  </a:lnTo>
                  <a:lnTo>
                    <a:pt x="4321022" y="69380"/>
                  </a:lnTo>
                  <a:lnTo>
                    <a:pt x="4312094" y="113601"/>
                  </a:lnTo>
                  <a:lnTo>
                    <a:pt x="4312094" y="206070"/>
                  </a:lnTo>
                  <a:lnTo>
                    <a:pt x="4219549" y="206070"/>
                  </a:lnTo>
                  <a:lnTo>
                    <a:pt x="4175328" y="214998"/>
                  </a:lnTo>
                  <a:lnTo>
                    <a:pt x="4139222" y="239356"/>
                  </a:lnTo>
                  <a:lnTo>
                    <a:pt x="4114876" y="275463"/>
                  </a:lnTo>
                  <a:lnTo>
                    <a:pt x="4105948" y="319684"/>
                  </a:lnTo>
                  <a:lnTo>
                    <a:pt x="4114876" y="363905"/>
                  </a:lnTo>
                  <a:lnTo>
                    <a:pt x="4139222" y="400024"/>
                  </a:lnTo>
                  <a:lnTo>
                    <a:pt x="4175328" y="424370"/>
                  </a:lnTo>
                  <a:lnTo>
                    <a:pt x="4219549" y="433298"/>
                  </a:lnTo>
                  <a:lnTo>
                    <a:pt x="4312094" y="433298"/>
                  </a:lnTo>
                  <a:lnTo>
                    <a:pt x="4312094" y="525754"/>
                  </a:lnTo>
                  <a:lnTo>
                    <a:pt x="4321022" y="569976"/>
                  </a:lnTo>
                  <a:lnTo>
                    <a:pt x="4345368" y="606082"/>
                  </a:lnTo>
                  <a:lnTo>
                    <a:pt x="4381474" y="630440"/>
                  </a:lnTo>
                  <a:lnTo>
                    <a:pt x="4425696" y="639368"/>
                  </a:lnTo>
                  <a:lnTo>
                    <a:pt x="4469917" y="630440"/>
                  </a:lnTo>
                  <a:lnTo>
                    <a:pt x="4506023" y="606082"/>
                  </a:lnTo>
                  <a:lnTo>
                    <a:pt x="4530369" y="569976"/>
                  </a:lnTo>
                  <a:lnTo>
                    <a:pt x="4539297" y="525754"/>
                  </a:lnTo>
                  <a:lnTo>
                    <a:pt x="4539297" y="433298"/>
                  </a:lnTo>
                  <a:lnTo>
                    <a:pt x="4631715" y="433298"/>
                  </a:lnTo>
                  <a:lnTo>
                    <a:pt x="4675937" y="424370"/>
                  </a:lnTo>
                  <a:lnTo>
                    <a:pt x="4712043" y="400024"/>
                  </a:lnTo>
                  <a:lnTo>
                    <a:pt x="4736389" y="363905"/>
                  </a:lnTo>
                  <a:lnTo>
                    <a:pt x="4745317" y="319684"/>
                  </a:lnTo>
                  <a:close/>
                </a:path>
              </a:pathLst>
            </a:custGeom>
            <a:solidFill>
              <a:srgbClr val="F1EBDF"/>
            </a:solidFill>
          </p:spPr>
          <p:txBody>
            <a:bodyPr wrap="square" lIns="0" tIns="0" rIns="0" bIns="0" rtlCol="0"/>
            <a:lstStyle/>
            <a:p>
              <a:endParaRPr sz="1804"/>
            </a:p>
          </p:txBody>
        </p:sp>
        <p:sp>
          <p:nvSpPr>
            <p:cNvPr id="64" name="object 54">
              <a:extLst>
                <a:ext uri="{FF2B5EF4-FFF2-40B4-BE49-F238E27FC236}">
                  <a16:creationId xmlns:a16="http://schemas.microsoft.com/office/drawing/2014/main" id="{696F240C-C52D-41CD-8DB6-A9442F8E9F76}"/>
                </a:ext>
              </a:extLst>
            </p:cNvPr>
            <p:cNvSpPr/>
            <p:nvPr/>
          </p:nvSpPr>
          <p:spPr>
            <a:xfrm>
              <a:off x="11336516" y="8233627"/>
              <a:ext cx="3065145" cy="1892300"/>
            </a:xfrm>
            <a:custGeom>
              <a:avLst/>
              <a:gdLst/>
              <a:ahLst/>
              <a:cxnLst/>
              <a:rect l="l" t="t" r="r" b="b"/>
              <a:pathLst>
                <a:path w="3065144" h="1892300">
                  <a:moveTo>
                    <a:pt x="123309" y="826306"/>
                  </a:moveTo>
                  <a:lnTo>
                    <a:pt x="111178" y="837415"/>
                  </a:lnTo>
                  <a:lnTo>
                    <a:pt x="98645" y="848036"/>
                  </a:lnTo>
                  <a:lnTo>
                    <a:pt x="85770" y="858241"/>
                  </a:lnTo>
                  <a:lnTo>
                    <a:pt x="72608" y="868103"/>
                  </a:lnTo>
                  <a:lnTo>
                    <a:pt x="0" y="1496620"/>
                  </a:lnTo>
                  <a:lnTo>
                    <a:pt x="2954305" y="1892130"/>
                  </a:lnTo>
                  <a:lnTo>
                    <a:pt x="2963013" y="1880510"/>
                  </a:lnTo>
                  <a:lnTo>
                    <a:pt x="2972309" y="1869422"/>
                  </a:lnTo>
                  <a:lnTo>
                    <a:pt x="2982208" y="1858957"/>
                  </a:lnTo>
                  <a:lnTo>
                    <a:pt x="2992723" y="1849203"/>
                  </a:lnTo>
                  <a:lnTo>
                    <a:pt x="3064924" y="1224201"/>
                  </a:lnTo>
                  <a:lnTo>
                    <a:pt x="2589230" y="1188085"/>
                  </a:lnTo>
                  <a:lnTo>
                    <a:pt x="2588865" y="1140219"/>
                  </a:lnTo>
                  <a:lnTo>
                    <a:pt x="2190090" y="1140219"/>
                  </a:lnTo>
                  <a:lnTo>
                    <a:pt x="1009902" y="963352"/>
                  </a:lnTo>
                  <a:lnTo>
                    <a:pt x="1013506" y="906291"/>
                  </a:lnTo>
                  <a:lnTo>
                    <a:pt x="606337" y="906291"/>
                  </a:lnTo>
                  <a:lnTo>
                    <a:pt x="123309" y="826306"/>
                  </a:lnTo>
                  <a:close/>
                </a:path>
                <a:path w="3065144" h="1892300">
                  <a:moveTo>
                    <a:pt x="2447415" y="429256"/>
                  </a:moveTo>
                  <a:lnTo>
                    <a:pt x="1592486" y="429256"/>
                  </a:lnTo>
                  <a:lnTo>
                    <a:pt x="1639513" y="430738"/>
                  </a:lnTo>
                  <a:lnTo>
                    <a:pt x="1687066" y="435358"/>
                  </a:lnTo>
                  <a:lnTo>
                    <a:pt x="1734961" y="443335"/>
                  </a:lnTo>
                  <a:lnTo>
                    <a:pt x="1783015" y="454887"/>
                  </a:lnTo>
                  <a:lnTo>
                    <a:pt x="1831043" y="470233"/>
                  </a:lnTo>
                  <a:lnTo>
                    <a:pt x="1878861" y="489591"/>
                  </a:lnTo>
                  <a:lnTo>
                    <a:pt x="1926286" y="513179"/>
                  </a:lnTo>
                  <a:lnTo>
                    <a:pt x="1973133" y="541217"/>
                  </a:lnTo>
                  <a:lnTo>
                    <a:pt x="2019219" y="573922"/>
                  </a:lnTo>
                  <a:lnTo>
                    <a:pt x="2161454" y="751287"/>
                  </a:lnTo>
                  <a:lnTo>
                    <a:pt x="2207353" y="936076"/>
                  </a:lnTo>
                  <a:lnTo>
                    <a:pt x="2201904" y="1081362"/>
                  </a:lnTo>
                  <a:lnTo>
                    <a:pt x="2190090" y="1140219"/>
                  </a:lnTo>
                  <a:lnTo>
                    <a:pt x="2588865" y="1140219"/>
                  </a:lnTo>
                  <a:lnTo>
                    <a:pt x="2587705" y="988071"/>
                  </a:lnTo>
                  <a:lnTo>
                    <a:pt x="2583067" y="870613"/>
                  </a:lnTo>
                  <a:lnTo>
                    <a:pt x="2571600" y="790001"/>
                  </a:lnTo>
                  <a:lnTo>
                    <a:pt x="2549588" y="700527"/>
                  </a:lnTo>
                  <a:lnTo>
                    <a:pt x="2542591" y="672608"/>
                  </a:lnTo>
                  <a:lnTo>
                    <a:pt x="2535459" y="643428"/>
                  </a:lnTo>
                  <a:lnTo>
                    <a:pt x="2518374" y="581313"/>
                  </a:lnTo>
                  <a:lnTo>
                    <a:pt x="2493506" y="514245"/>
                  </a:lnTo>
                  <a:lnTo>
                    <a:pt x="2476645" y="478874"/>
                  </a:lnTo>
                  <a:lnTo>
                    <a:pt x="2456029" y="442289"/>
                  </a:lnTo>
                  <a:lnTo>
                    <a:pt x="2447415" y="429256"/>
                  </a:lnTo>
                  <a:close/>
                </a:path>
                <a:path w="3065144" h="1892300">
                  <a:moveTo>
                    <a:pt x="1762901" y="0"/>
                  </a:moveTo>
                  <a:lnTo>
                    <a:pt x="1457435" y="7212"/>
                  </a:lnTo>
                  <a:lnTo>
                    <a:pt x="1228849" y="61013"/>
                  </a:lnTo>
                  <a:lnTo>
                    <a:pt x="1138924" y="93939"/>
                  </a:lnTo>
                  <a:lnTo>
                    <a:pt x="1137229" y="94295"/>
                  </a:lnTo>
                  <a:lnTo>
                    <a:pt x="1135660" y="94839"/>
                  </a:lnTo>
                  <a:lnTo>
                    <a:pt x="1133976" y="95215"/>
                  </a:lnTo>
                  <a:lnTo>
                    <a:pt x="1131224" y="96659"/>
                  </a:lnTo>
                  <a:lnTo>
                    <a:pt x="1128472" y="98166"/>
                  </a:lnTo>
                  <a:lnTo>
                    <a:pt x="1125731" y="99588"/>
                  </a:lnTo>
                  <a:lnTo>
                    <a:pt x="1095900" y="116672"/>
                  </a:lnTo>
                  <a:lnTo>
                    <a:pt x="1034552" y="149050"/>
                  </a:lnTo>
                  <a:lnTo>
                    <a:pt x="959682" y="198610"/>
                  </a:lnTo>
                  <a:lnTo>
                    <a:pt x="917371" y="233721"/>
                  </a:lnTo>
                  <a:lnTo>
                    <a:pt x="877993" y="272097"/>
                  </a:lnTo>
                  <a:lnTo>
                    <a:pt x="841217" y="314026"/>
                  </a:lnTo>
                  <a:lnTo>
                    <a:pt x="811032" y="352793"/>
                  </a:lnTo>
                  <a:lnTo>
                    <a:pt x="781027" y="394659"/>
                  </a:lnTo>
                  <a:lnTo>
                    <a:pt x="757073" y="437430"/>
                  </a:lnTo>
                  <a:lnTo>
                    <a:pt x="733351" y="480224"/>
                  </a:lnTo>
                  <a:lnTo>
                    <a:pt x="710355" y="523296"/>
                  </a:lnTo>
                  <a:lnTo>
                    <a:pt x="688582" y="566901"/>
                  </a:lnTo>
                  <a:lnTo>
                    <a:pt x="668525" y="611293"/>
                  </a:lnTo>
                  <a:lnTo>
                    <a:pt x="637198" y="725033"/>
                  </a:lnTo>
                  <a:lnTo>
                    <a:pt x="618222" y="818922"/>
                  </a:lnTo>
                  <a:lnTo>
                    <a:pt x="608850" y="882746"/>
                  </a:lnTo>
                  <a:lnTo>
                    <a:pt x="606337" y="906291"/>
                  </a:lnTo>
                  <a:lnTo>
                    <a:pt x="1013506" y="906291"/>
                  </a:lnTo>
                  <a:lnTo>
                    <a:pt x="1022334" y="766530"/>
                  </a:lnTo>
                  <a:lnTo>
                    <a:pt x="1048703" y="654852"/>
                  </a:lnTo>
                  <a:lnTo>
                    <a:pt x="1109011" y="586855"/>
                  </a:lnTo>
                  <a:lnTo>
                    <a:pt x="1223262" y="521076"/>
                  </a:lnTo>
                  <a:lnTo>
                    <a:pt x="1293475" y="488392"/>
                  </a:lnTo>
                  <a:lnTo>
                    <a:pt x="1331670" y="474026"/>
                  </a:lnTo>
                  <a:lnTo>
                    <a:pt x="1371678" y="461268"/>
                  </a:lnTo>
                  <a:lnTo>
                    <a:pt x="1413316" y="450337"/>
                  </a:lnTo>
                  <a:lnTo>
                    <a:pt x="1456400" y="441452"/>
                  </a:lnTo>
                  <a:lnTo>
                    <a:pt x="1500745" y="434831"/>
                  </a:lnTo>
                  <a:lnTo>
                    <a:pt x="1546168" y="430693"/>
                  </a:lnTo>
                  <a:lnTo>
                    <a:pt x="1592486" y="429256"/>
                  </a:lnTo>
                  <a:lnTo>
                    <a:pt x="2447415" y="429256"/>
                  </a:lnTo>
                  <a:lnTo>
                    <a:pt x="2431052" y="404497"/>
                  </a:lnTo>
                  <a:lnTo>
                    <a:pt x="2401114" y="365507"/>
                  </a:lnTo>
                  <a:lnTo>
                    <a:pt x="2365608" y="325326"/>
                  </a:lnTo>
                  <a:lnTo>
                    <a:pt x="2323933" y="283963"/>
                  </a:lnTo>
                  <a:lnTo>
                    <a:pt x="2275485" y="241424"/>
                  </a:lnTo>
                  <a:lnTo>
                    <a:pt x="2219661" y="197719"/>
                  </a:lnTo>
                  <a:lnTo>
                    <a:pt x="2155856" y="152854"/>
                  </a:lnTo>
                  <a:lnTo>
                    <a:pt x="2083468" y="106839"/>
                  </a:lnTo>
                  <a:lnTo>
                    <a:pt x="1762901" y="0"/>
                  </a:lnTo>
                  <a:close/>
                </a:path>
              </a:pathLst>
            </a:custGeom>
            <a:solidFill>
              <a:srgbClr val="4DEDFF"/>
            </a:solidFill>
          </p:spPr>
          <p:txBody>
            <a:bodyPr wrap="square" lIns="0" tIns="0" rIns="0" bIns="0" rtlCol="0"/>
            <a:lstStyle/>
            <a:p>
              <a:endParaRPr sz="1804"/>
            </a:p>
          </p:txBody>
        </p:sp>
        <p:sp>
          <p:nvSpPr>
            <p:cNvPr id="65" name="object 55">
              <a:extLst>
                <a:ext uri="{FF2B5EF4-FFF2-40B4-BE49-F238E27FC236}">
                  <a16:creationId xmlns:a16="http://schemas.microsoft.com/office/drawing/2014/main" id="{BFF69497-DCBA-4165-A3EE-8C2B47482026}"/>
                </a:ext>
              </a:extLst>
            </p:cNvPr>
            <p:cNvSpPr/>
            <p:nvPr/>
          </p:nvSpPr>
          <p:spPr>
            <a:xfrm>
              <a:off x="11336464" y="8227671"/>
              <a:ext cx="2992120" cy="1898650"/>
            </a:xfrm>
            <a:custGeom>
              <a:avLst/>
              <a:gdLst/>
              <a:ahLst/>
              <a:cxnLst/>
              <a:rect l="l" t="t" r="r" b="b"/>
              <a:pathLst>
                <a:path w="2992119" h="1898650">
                  <a:moveTo>
                    <a:pt x="1681962" y="0"/>
                  </a:moveTo>
                  <a:lnTo>
                    <a:pt x="1474444" y="10972"/>
                  </a:lnTo>
                  <a:lnTo>
                    <a:pt x="1301432" y="45834"/>
                  </a:lnTo>
                  <a:lnTo>
                    <a:pt x="1182928" y="82740"/>
                  </a:lnTo>
                  <a:lnTo>
                    <a:pt x="1138986" y="99898"/>
                  </a:lnTo>
                  <a:lnTo>
                    <a:pt x="1137285" y="100253"/>
                  </a:lnTo>
                  <a:lnTo>
                    <a:pt x="1134021" y="101180"/>
                  </a:lnTo>
                  <a:lnTo>
                    <a:pt x="1125778" y="105549"/>
                  </a:lnTo>
                  <a:lnTo>
                    <a:pt x="1095946" y="122631"/>
                  </a:lnTo>
                  <a:lnTo>
                    <a:pt x="1034605" y="155016"/>
                  </a:lnTo>
                  <a:lnTo>
                    <a:pt x="959739" y="204571"/>
                  </a:lnTo>
                  <a:lnTo>
                    <a:pt x="917422" y="239687"/>
                  </a:lnTo>
                  <a:lnTo>
                    <a:pt x="878052" y="278066"/>
                  </a:lnTo>
                  <a:lnTo>
                    <a:pt x="841273" y="320001"/>
                  </a:lnTo>
                  <a:lnTo>
                    <a:pt x="811085" y="358762"/>
                  </a:lnTo>
                  <a:lnTo>
                    <a:pt x="781088" y="400634"/>
                  </a:lnTo>
                  <a:lnTo>
                    <a:pt x="757123" y="443395"/>
                  </a:lnTo>
                  <a:lnTo>
                    <a:pt x="733399" y="486181"/>
                  </a:lnTo>
                  <a:lnTo>
                    <a:pt x="710399" y="529259"/>
                  </a:lnTo>
                  <a:lnTo>
                    <a:pt x="688632" y="572858"/>
                  </a:lnTo>
                  <a:lnTo>
                    <a:pt x="668578" y="617258"/>
                  </a:lnTo>
                  <a:lnTo>
                    <a:pt x="637260" y="730999"/>
                  </a:lnTo>
                  <a:lnTo>
                    <a:pt x="618274" y="824890"/>
                  </a:lnTo>
                  <a:lnTo>
                    <a:pt x="608901" y="888720"/>
                  </a:lnTo>
                  <a:lnTo>
                    <a:pt x="606399" y="912266"/>
                  </a:lnTo>
                  <a:lnTo>
                    <a:pt x="653389" y="918870"/>
                  </a:lnTo>
                  <a:lnTo>
                    <a:pt x="672033" y="921677"/>
                  </a:lnTo>
                  <a:lnTo>
                    <a:pt x="677773" y="886066"/>
                  </a:lnTo>
                  <a:lnTo>
                    <a:pt x="688606" y="814755"/>
                  </a:lnTo>
                  <a:lnTo>
                    <a:pt x="694791" y="779221"/>
                  </a:lnTo>
                  <a:lnTo>
                    <a:pt x="706056" y="726808"/>
                  </a:lnTo>
                  <a:lnTo>
                    <a:pt x="719810" y="675944"/>
                  </a:lnTo>
                  <a:lnTo>
                    <a:pt x="736219" y="626376"/>
                  </a:lnTo>
                  <a:lnTo>
                    <a:pt x="755472" y="577862"/>
                  </a:lnTo>
                  <a:lnTo>
                    <a:pt x="777709" y="530136"/>
                  </a:lnTo>
                  <a:lnTo>
                    <a:pt x="803122" y="482955"/>
                  </a:lnTo>
                  <a:lnTo>
                    <a:pt x="830249" y="438086"/>
                  </a:lnTo>
                  <a:lnTo>
                    <a:pt x="859218" y="394817"/>
                  </a:lnTo>
                  <a:lnTo>
                    <a:pt x="890079" y="353275"/>
                  </a:lnTo>
                  <a:lnTo>
                    <a:pt x="922858" y="313639"/>
                  </a:lnTo>
                  <a:lnTo>
                    <a:pt x="957643" y="276034"/>
                  </a:lnTo>
                  <a:lnTo>
                    <a:pt x="994486" y="240626"/>
                  </a:lnTo>
                  <a:lnTo>
                    <a:pt x="1033424" y="207556"/>
                  </a:lnTo>
                  <a:lnTo>
                    <a:pt x="1074521" y="176999"/>
                  </a:lnTo>
                  <a:lnTo>
                    <a:pt x="1117841" y="149072"/>
                  </a:lnTo>
                  <a:lnTo>
                    <a:pt x="1163434" y="123964"/>
                  </a:lnTo>
                  <a:lnTo>
                    <a:pt x="1211351" y="101790"/>
                  </a:lnTo>
                  <a:lnTo>
                    <a:pt x="1260297" y="82715"/>
                  </a:lnTo>
                  <a:lnTo>
                    <a:pt x="1310309" y="66027"/>
                  </a:lnTo>
                  <a:lnTo>
                    <a:pt x="1361224" y="51574"/>
                  </a:lnTo>
                  <a:lnTo>
                    <a:pt x="1412875" y="39217"/>
                  </a:lnTo>
                  <a:lnTo>
                    <a:pt x="1465084" y="28778"/>
                  </a:lnTo>
                  <a:lnTo>
                    <a:pt x="1517700" y="20116"/>
                  </a:lnTo>
                  <a:lnTo>
                    <a:pt x="1570545" y="13068"/>
                  </a:lnTo>
                  <a:lnTo>
                    <a:pt x="1623453" y="7480"/>
                  </a:lnTo>
                  <a:lnTo>
                    <a:pt x="1676260" y="3213"/>
                  </a:lnTo>
                  <a:lnTo>
                    <a:pt x="1681962" y="0"/>
                  </a:lnTo>
                  <a:close/>
                </a:path>
                <a:path w="2992119" h="1898650">
                  <a:moveTo>
                    <a:pt x="2262797" y="964565"/>
                  </a:moveTo>
                  <a:lnTo>
                    <a:pt x="2259812" y="922959"/>
                  </a:lnTo>
                  <a:lnTo>
                    <a:pt x="2246731" y="868794"/>
                  </a:lnTo>
                  <a:lnTo>
                    <a:pt x="2232609" y="817714"/>
                  </a:lnTo>
                  <a:lnTo>
                    <a:pt x="2216975" y="770242"/>
                  </a:lnTo>
                  <a:lnTo>
                    <a:pt x="2199360" y="726846"/>
                  </a:lnTo>
                  <a:lnTo>
                    <a:pt x="2178977" y="685076"/>
                  </a:lnTo>
                  <a:lnTo>
                    <a:pt x="2149805" y="640181"/>
                  </a:lnTo>
                  <a:lnTo>
                    <a:pt x="2118283" y="599592"/>
                  </a:lnTo>
                  <a:lnTo>
                    <a:pt x="2084552" y="563206"/>
                  </a:lnTo>
                  <a:lnTo>
                    <a:pt x="2048776" y="530910"/>
                  </a:lnTo>
                  <a:lnTo>
                    <a:pt x="2011083" y="502602"/>
                  </a:lnTo>
                  <a:lnTo>
                    <a:pt x="1971624" y="478193"/>
                  </a:lnTo>
                  <a:lnTo>
                    <a:pt x="1930552" y="457568"/>
                  </a:lnTo>
                  <a:lnTo>
                    <a:pt x="1887994" y="440626"/>
                  </a:lnTo>
                  <a:lnTo>
                    <a:pt x="1844103" y="427266"/>
                  </a:lnTo>
                  <a:lnTo>
                    <a:pt x="1799043" y="417385"/>
                  </a:lnTo>
                  <a:lnTo>
                    <a:pt x="1752930" y="410883"/>
                  </a:lnTo>
                  <a:lnTo>
                    <a:pt x="1705927" y="407644"/>
                  </a:lnTo>
                  <a:lnTo>
                    <a:pt x="1658188" y="407581"/>
                  </a:lnTo>
                  <a:lnTo>
                    <a:pt x="1609826" y="410591"/>
                  </a:lnTo>
                  <a:lnTo>
                    <a:pt x="1571205" y="415632"/>
                  </a:lnTo>
                  <a:lnTo>
                    <a:pt x="1534033" y="423354"/>
                  </a:lnTo>
                  <a:lnTo>
                    <a:pt x="1498257" y="433578"/>
                  </a:lnTo>
                  <a:lnTo>
                    <a:pt x="1463840" y="446138"/>
                  </a:lnTo>
                  <a:lnTo>
                    <a:pt x="1507744" y="439991"/>
                  </a:lnTo>
                  <a:lnTo>
                    <a:pt x="1552663" y="436295"/>
                  </a:lnTo>
                  <a:lnTo>
                    <a:pt x="1598434" y="435254"/>
                  </a:lnTo>
                  <a:lnTo>
                    <a:pt x="1644878" y="437070"/>
                  </a:lnTo>
                  <a:lnTo>
                    <a:pt x="1691805" y="441960"/>
                  </a:lnTo>
                  <a:lnTo>
                    <a:pt x="1739049" y="450138"/>
                  </a:lnTo>
                  <a:lnTo>
                    <a:pt x="1786432" y="461810"/>
                  </a:lnTo>
                  <a:lnTo>
                    <a:pt x="1833765" y="477177"/>
                  </a:lnTo>
                  <a:lnTo>
                    <a:pt x="1880895" y="496468"/>
                  </a:lnTo>
                  <a:lnTo>
                    <a:pt x="1927644" y="519874"/>
                  </a:lnTo>
                  <a:lnTo>
                    <a:pt x="1973808" y="547611"/>
                  </a:lnTo>
                  <a:lnTo>
                    <a:pt x="2019249" y="579894"/>
                  </a:lnTo>
                  <a:lnTo>
                    <a:pt x="2071141" y="625843"/>
                  </a:lnTo>
                  <a:lnTo>
                    <a:pt x="2113051" y="675005"/>
                  </a:lnTo>
                  <a:lnTo>
                    <a:pt x="2145931" y="726351"/>
                  </a:lnTo>
                  <a:lnTo>
                    <a:pt x="2170773" y="778852"/>
                  </a:lnTo>
                  <a:lnTo>
                    <a:pt x="2188527" y="831532"/>
                  </a:lnTo>
                  <a:lnTo>
                    <a:pt x="2200173" y="883335"/>
                  </a:lnTo>
                  <a:lnTo>
                    <a:pt x="2206701" y="933284"/>
                  </a:lnTo>
                  <a:lnTo>
                    <a:pt x="2209063" y="980351"/>
                  </a:lnTo>
                  <a:lnTo>
                    <a:pt x="2208238" y="1023505"/>
                  </a:lnTo>
                  <a:lnTo>
                    <a:pt x="2205190" y="1061758"/>
                  </a:lnTo>
                  <a:lnTo>
                    <a:pt x="2196363" y="1119466"/>
                  </a:lnTo>
                  <a:lnTo>
                    <a:pt x="2190331" y="1145362"/>
                  </a:lnTo>
                  <a:lnTo>
                    <a:pt x="2203818" y="1148562"/>
                  </a:lnTo>
                  <a:lnTo>
                    <a:pt x="2221255" y="1152258"/>
                  </a:lnTo>
                  <a:lnTo>
                    <a:pt x="2237384" y="1155420"/>
                  </a:lnTo>
                  <a:lnTo>
                    <a:pt x="2246922" y="1156982"/>
                  </a:lnTo>
                  <a:lnTo>
                    <a:pt x="2254072" y="1109078"/>
                  </a:lnTo>
                  <a:lnTo>
                    <a:pt x="2259431" y="1059675"/>
                  </a:lnTo>
                  <a:lnTo>
                    <a:pt x="2262505" y="1010818"/>
                  </a:lnTo>
                  <a:lnTo>
                    <a:pt x="2262797" y="964565"/>
                  </a:lnTo>
                  <a:close/>
                </a:path>
                <a:path w="2992119" h="1898650">
                  <a:moveTo>
                    <a:pt x="2992018" y="1855787"/>
                  </a:moveTo>
                  <a:lnTo>
                    <a:pt x="2977400" y="1857616"/>
                  </a:lnTo>
                  <a:lnTo>
                    <a:pt x="2962275" y="1857946"/>
                  </a:lnTo>
                  <a:lnTo>
                    <a:pt x="2946895" y="1857070"/>
                  </a:lnTo>
                  <a:lnTo>
                    <a:pt x="2931503" y="1855266"/>
                  </a:lnTo>
                  <a:lnTo>
                    <a:pt x="2901048" y="1854060"/>
                  </a:lnTo>
                  <a:lnTo>
                    <a:pt x="2870581" y="1850936"/>
                  </a:lnTo>
                  <a:lnTo>
                    <a:pt x="2840113" y="1846199"/>
                  </a:lnTo>
                  <a:lnTo>
                    <a:pt x="2809710" y="1840166"/>
                  </a:lnTo>
                  <a:lnTo>
                    <a:pt x="2758389" y="1835327"/>
                  </a:lnTo>
                  <a:lnTo>
                    <a:pt x="2707170" y="1829460"/>
                  </a:lnTo>
                  <a:lnTo>
                    <a:pt x="2656052" y="1822691"/>
                  </a:lnTo>
                  <a:lnTo>
                    <a:pt x="2604998" y="1815160"/>
                  </a:lnTo>
                  <a:lnTo>
                    <a:pt x="2554033" y="1806968"/>
                  </a:lnTo>
                  <a:lnTo>
                    <a:pt x="2503132" y="1798281"/>
                  </a:lnTo>
                  <a:lnTo>
                    <a:pt x="2452281" y="1789188"/>
                  </a:lnTo>
                  <a:lnTo>
                    <a:pt x="2300998" y="1761236"/>
                  </a:lnTo>
                  <a:lnTo>
                    <a:pt x="2251214" y="1752523"/>
                  </a:lnTo>
                  <a:lnTo>
                    <a:pt x="2201392" y="1744167"/>
                  </a:lnTo>
                  <a:lnTo>
                    <a:pt x="2151532" y="1736153"/>
                  </a:lnTo>
                  <a:lnTo>
                    <a:pt x="2101634" y="1728457"/>
                  </a:lnTo>
                  <a:lnTo>
                    <a:pt x="2051685" y="1721040"/>
                  </a:lnTo>
                  <a:lnTo>
                    <a:pt x="2001710" y="1713890"/>
                  </a:lnTo>
                  <a:lnTo>
                    <a:pt x="1901647" y="1700250"/>
                  </a:lnTo>
                  <a:lnTo>
                    <a:pt x="1801444" y="1687322"/>
                  </a:lnTo>
                  <a:lnTo>
                    <a:pt x="783717" y="1561998"/>
                  </a:lnTo>
                  <a:lnTo>
                    <a:pt x="528777" y="1531658"/>
                  </a:lnTo>
                  <a:lnTo>
                    <a:pt x="375335" y="1513928"/>
                  </a:lnTo>
                  <a:lnTo>
                    <a:pt x="374700" y="1513636"/>
                  </a:lnTo>
                  <a:lnTo>
                    <a:pt x="323519" y="1507185"/>
                  </a:lnTo>
                  <a:lnTo>
                    <a:pt x="272415" y="1500136"/>
                  </a:lnTo>
                  <a:lnTo>
                    <a:pt x="221462" y="1492275"/>
                  </a:lnTo>
                  <a:lnTo>
                    <a:pt x="170688" y="1483372"/>
                  </a:lnTo>
                  <a:lnTo>
                    <a:pt x="120142" y="1473187"/>
                  </a:lnTo>
                  <a:lnTo>
                    <a:pt x="69024" y="1461287"/>
                  </a:lnTo>
                  <a:lnTo>
                    <a:pt x="67487" y="1460563"/>
                  </a:lnTo>
                  <a:lnTo>
                    <a:pt x="60896" y="1460449"/>
                  </a:lnTo>
                  <a:lnTo>
                    <a:pt x="54483" y="1455864"/>
                  </a:lnTo>
                  <a:lnTo>
                    <a:pt x="62026" y="1391132"/>
                  </a:lnTo>
                  <a:lnTo>
                    <a:pt x="75158" y="1272781"/>
                  </a:lnTo>
                  <a:lnTo>
                    <a:pt x="81826" y="1209865"/>
                  </a:lnTo>
                  <a:lnTo>
                    <a:pt x="87287" y="1154925"/>
                  </a:lnTo>
                  <a:lnTo>
                    <a:pt x="90589" y="1115809"/>
                  </a:lnTo>
                  <a:lnTo>
                    <a:pt x="95465" y="1069009"/>
                  </a:lnTo>
                  <a:lnTo>
                    <a:pt x="102819" y="1021740"/>
                  </a:lnTo>
                  <a:lnTo>
                    <a:pt x="110959" y="974229"/>
                  </a:lnTo>
                  <a:lnTo>
                    <a:pt x="118224" y="926680"/>
                  </a:lnTo>
                  <a:lnTo>
                    <a:pt x="122948" y="879297"/>
                  </a:lnTo>
                  <a:lnTo>
                    <a:pt x="123469" y="832294"/>
                  </a:lnTo>
                  <a:lnTo>
                    <a:pt x="123317" y="832269"/>
                  </a:lnTo>
                  <a:lnTo>
                    <a:pt x="111175" y="843381"/>
                  </a:lnTo>
                  <a:lnTo>
                    <a:pt x="98640" y="853998"/>
                  </a:lnTo>
                  <a:lnTo>
                    <a:pt x="85763" y="864209"/>
                  </a:lnTo>
                  <a:lnTo>
                    <a:pt x="72618" y="874077"/>
                  </a:lnTo>
                  <a:lnTo>
                    <a:pt x="0" y="1502587"/>
                  </a:lnTo>
                  <a:lnTo>
                    <a:pt x="2954312" y="1898091"/>
                  </a:lnTo>
                  <a:lnTo>
                    <a:pt x="2962872" y="1886661"/>
                  </a:lnTo>
                  <a:lnTo>
                    <a:pt x="2972003" y="1875739"/>
                  </a:lnTo>
                  <a:lnTo>
                    <a:pt x="2981718" y="1865426"/>
                  </a:lnTo>
                  <a:lnTo>
                    <a:pt x="2992018" y="1855787"/>
                  </a:lnTo>
                  <a:close/>
                </a:path>
              </a:pathLst>
            </a:custGeom>
            <a:solidFill>
              <a:srgbClr val="88351D">
                <a:alpha val="9999"/>
              </a:srgbClr>
            </a:solidFill>
          </p:spPr>
          <p:txBody>
            <a:bodyPr wrap="square" lIns="0" tIns="0" rIns="0" bIns="0" rtlCol="0"/>
            <a:lstStyle/>
            <a:p>
              <a:endParaRPr sz="1804"/>
            </a:p>
          </p:txBody>
        </p:sp>
        <p:sp>
          <p:nvSpPr>
            <p:cNvPr id="66" name="object 56">
              <a:extLst>
                <a:ext uri="{FF2B5EF4-FFF2-40B4-BE49-F238E27FC236}">
                  <a16:creationId xmlns:a16="http://schemas.microsoft.com/office/drawing/2014/main" id="{BB6CAC53-A54E-4B7F-9E6D-182FE1BB9A64}"/>
                </a:ext>
              </a:extLst>
            </p:cNvPr>
            <p:cNvSpPr/>
            <p:nvPr/>
          </p:nvSpPr>
          <p:spPr>
            <a:xfrm>
              <a:off x="11344973" y="8785798"/>
              <a:ext cx="2983865" cy="1340485"/>
            </a:xfrm>
            <a:custGeom>
              <a:avLst/>
              <a:gdLst/>
              <a:ahLst/>
              <a:cxnLst/>
              <a:rect l="l" t="t" r="r" b="b"/>
              <a:pathLst>
                <a:path w="2983865" h="1340484">
                  <a:moveTo>
                    <a:pt x="681189" y="12344"/>
                  </a:moveTo>
                  <a:lnTo>
                    <a:pt x="660171" y="58724"/>
                  </a:lnTo>
                  <a:lnTo>
                    <a:pt x="628751" y="172618"/>
                  </a:lnTo>
                  <a:lnTo>
                    <a:pt x="609727" y="266636"/>
                  </a:lnTo>
                  <a:lnTo>
                    <a:pt x="600329" y="330555"/>
                  </a:lnTo>
                  <a:lnTo>
                    <a:pt x="597814" y="354139"/>
                  </a:lnTo>
                  <a:lnTo>
                    <a:pt x="644817" y="360743"/>
                  </a:lnTo>
                  <a:lnTo>
                    <a:pt x="663460" y="363550"/>
                  </a:lnTo>
                  <a:lnTo>
                    <a:pt x="666051" y="347510"/>
                  </a:lnTo>
                  <a:lnTo>
                    <a:pt x="648271" y="332879"/>
                  </a:lnTo>
                  <a:lnTo>
                    <a:pt x="635609" y="310349"/>
                  </a:lnTo>
                  <a:lnTo>
                    <a:pt x="628853" y="281165"/>
                  </a:lnTo>
                  <a:lnTo>
                    <a:pt x="628802" y="246545"/>
                  </a:lnTo>
                  <a:lnTo>
                    <a:pt x="634885" y="199440"/>
                  </a:lnTo>
                  <a:lnTo>
                    <a:pt x="643699" y="152438"/>
                  </a:lnTo>
                  <a:lnTo>
                    <a:pt x="654710" y="105562"/>
                  </a:lnTo>
                  <a:lnTo>
                    <a:pt x="667372" y="58851"/>
                  </a:lnTo>
                  <a:lnTo>
                    <a:pt x="681189" y="12344"/>
                  </a:lnTo>
                  <a:close/>
                </a:path>
                <a:path w="2983865" h="1340484">
                  <a:moveTo>
                    <a:pt x="2240661" y="584441"/>
                  </a:moveTo>
                  <a:lnTo>
                    <a:pt x="2219426" y="551827"/>
                  </a:lnTo>
                  <a:lnTo>
                    <a:pt x="2217610" y="503897"/>
                  </a:lnTo>
                  <a:lnTo>
                    <a:pt x="2215426" y="455422"/>
                  </a:lnTo>
                  <a:lnTo>
                    <a:pt x="2212263" y="406831"/>
                  </a:lnTo>
                  <a:lnTo>
                    <a:pt x="2207539" y="358521"/>
                  </a:lnTo>
                  <a:lnTo>
                    <a:pt x="2200668" y="310946"/>
                  </a:lnTo>
                  <a:lnTo>
                    <a:pt x="2191042" y="264515"/>
                  </a:lnTo>
                  <a:lnTo>
                    <a:pt x="2178062" y="219646"/>
                  </a:lnTo>
                  <a:lnTo>
                    <a:pt x="2161159" y="176771"/>
                  </a:lnTo>
                  <a:lnTo>
                    <a:pt x="2139721" y="136309"/>
                  </a:lnTo>
                  <a:lnTo>
                    <a:pt x="2113165" y="98679"/>
                  </a:lnTo>
                  <a:lnTo>
                    <a:pt x="2080882" y="64325"/>
                  </a:lnTo>
                  <a:lnTo>
                    <a:pt x="2042299" y="33642"/>
                  </a:lnTo>
                  <a:lnTo>
                    <a:pt x="1996795" y="7073"/>
                  </a:lnTo>
                  <a:lnTo>
                    <a:pt x="1986051" y="2387"/>
                  </a:lnTo>
                  <a:lnTo>
                    <a:pt x="1980704" y="0"/>
                  </a:lnTo>
                  <a:lnTo>
                    <a:pt x="2062632" y="67716"/>
                  </a:lnTo>
                  <a:lnTo>
                    <a:pt x="2104542" y="116865"/>
                  </a:lnTo>
                  <a:lnTo>
                    <a:pt x="2137422" y="168211"/>
                  </a:lnTo>
                  <a:lnTo>
                    <a:pt x="2162264" y="220726"/>
                  </a:lnTo>
                  <a:lnTo>
                    <a:pt x="2180018" y="273392"/>
                  </a:lnTo>
                  <a:lnTo>
                    <a:pt x="2191677" y="325208"/>
                  </a:lnTo>
                  <a:lnTo>
                    <a:pt x="2198192" y="375158"/>
                  </a:lnTo>
                  <a:lnTo>
                    <a:pt x="2200554" y="422211"/>
                  </a:lnTo>
                  <a:lnTo>
                    <a:pt x="2199729" y="465378"/>
                  </a:lnTo>
                  <a:lnTo>
                    <a:pt x="2196693" y="503631"/>
                  </a:lnTo>
                  <a:lnTo>
                    <a:pt x="2187854" y="561340"/>
                  </a:lnTo>
                  <a:lnTo>
                    <a:pt x="2181834" y="587235"/>
                  </a:lnTo>
                  <a:lnTo>
                    <a:pt x="2195309" y="590435"/>
                  </a:lnTo>
                  <a:lnTo>
                    <a:pt x="2212746" y="594131"/>
                  </a:lnTo>
                  <a:lnTo>
                    <a:pt x="2228875" y="597293"/>
                  </a:lnTo>
                  <a:lnTo>
                    <a:pt x="2238413" y="598855"/>
                  </a:lnTo>
                  <a:lnTo>
                    <a:pt x="2240661" y="584441"/>
                  </a:lnTo>
                  <a:close/>
                </a:path>
                <a:path w="2983865" h="1340484">
                  <a:moveTo>
                    <a:pt x="2983509" y="1297660"/>
                  </a:moveTo>
                  <a:lnTo>
                    <a:pt x="2968891" y="1299489"/>
                  </a:lnTo>
                  <a:lnTo>
                    <a:pt x="2953766" y="1299819"/>
                  </a:lnTo>
                  <a:lnTo>
                    <a:pt x="2938386" y="1298943"/>
                  </a:lnTo>
                  <a:lnTo>
                    <a:pt x="2922994" y="1297139"/>
                  </a:lnTo>
                  <a:lnTo>
                    <a:pt x="2892539" y="1295933"/>
                  </a:lnTo>
                  <a:lnTo>
                    <a:pt x="2862072" y="1292809"/>
                  </a:lnTo>
                  <a:lnTo>
                    <a:pt x="2831604" y="1288072"/>
                  </a:lnTo>
                  <a:lnTo>
                    <a:pt x="2801201" y="1282039"/>
                  </a:lnTo>
                  <a:lnTo>
                    <a:pt x="2749880" y="1277200"/>
                  </a:lnTo>
                  <a:lnTo>
                    <a:pt x="2698661" y="1271333"/>
                  </a:lnTo>
                  <a:lnTo>
                    <a:pt x="2647543" y="1264564"/>
                  </a:lnTo>
                  <a:lnTo>
                    <a:pt x="2596489" y="1257033"/>
                  </a:lnTo>
                  <a:lnTo>
                    <a:pt x="2545524" y="1248841"/>
                  </a:lnTo>
                  <a:lnTo>
                    <a:pt x="2494623" y="1240155"/>
                  </a:lnTo>
                  <a:lnTo>
                    <a:pt x="2443772" y="1231061"/>
                  </a:lnTo>
                  <a:lnTo>
                    <a:pt x="2292489" y="1203109"/>
                  </a:lnTo>
                  <a:lnTo>
                    <a:pt x="2242705" y="1194396"/>
                  </a:lnTo>
                  <a:lnTo>
                    <a:pt x="2192883" y="1186040"/>
                  </a:lnTo>
                  <a:lnTo>
                    <a:pt x="2143023" y="1178026"/>
                  </a:lnTo>
                  <a:lnTo>
                    <a:pt x="2093125" y="1170330"/>
                  </a:lnTo>
                  <a:lnTo>
                    <a:pt x="2043176" y="1162913"/>
                  </a:lnTo>
                  <a:lnTo>
                    <a:pt x="1993201" y="1155763"/>
                  </a:lnTo>
                  <a:lnTo>
                    <a:pt x="1893138" y="1142123"/>
                  </a:lnTo>
                  <a:lnTo>
                    <a:pt x="1792935" y="1129195"/>
                  </a:lnTo>
                  <a:lnTo>
                    <a:pt x="775208" y="1003871"/>
                  </a:lnTo>
                  <a:lnTo>
                    <a:pt x="520268" y="973531"/>
                  </a:lnTo>
                  <a:lnTo>
                    <a:pt x="366826" y="955802"/>
                  </a:lnTo>
                  <a:lnTo>
                    <a:pt x="366191" y="955509"/>
                  </a:lnTo>
                  <a:lnTo>
                    <a:pt x="315010" y="949058"/>
                  </a:lnTo>
                  <a:lnTo>
                    <a:pt x="263906" y="942009"/>
                  </a:lnTo>
                  <a:lnTo>
                    <a:pt x="212953" y="934148"/>
                  </a:lnTo>
                  <a:lnTo>
                    <a:pt x="162179" y="925245"/>
                  </a:lnTo>
                  <a:lnTo>
                    <a:pt x="111633" y="915060"/>
                  </a:lnTo>
                  <a:lnTo>
                    <a:pt x="60515" y="903160"/>
                  </a:lnTo>
                  <a:lnTo>
                    <a:pt x="58978" y="902436"/>
                  </a:lnTo>
                  <a:lnTo>
                    <a:pt x="56134" y="902385"/>
                  </a:lnTo>
                  <a:lnTo>
                    <a:pt x="53454" y="901407"/>
                  </a:lnTo>
                  <a:lnTo>
                    <a:pt x="51295" y="899706"/>
                  </a:lnTo>
                  <a:lnTo>
                    <a:pt x="39065" y="911821"/>
                  </a:lnTo>
                  <a:lnTo>
                    <a:pt x="26377" y="923442"/>
                  </a:lnTo>
                  <a:lnTo>
                    <a:pt x="13322" y="934656"/>
                  </a:lnTo>
                  <a:lnTo>
                    <a:pt x="0" y="945591"/>
                  </a:lnTo>
                  <a:lnTo>
                    <a:pt x="2945803" y="1339964"/>
                  </a:lnTo>
                  <a:lnTo>
                    <a:pt x="2954363" y="1328534"/>
                  </a:lnTo>
                  <a:lnTo>
                    <a:pt x="2963494" y="1317612"/>
                  </a:lnTo>
                  <a:lnTo>
                    <a:pt x="2973209" y="1307299"/>
                  </a:lnTo>
                  <a:lnTo>
                    <a:pt x="2983509" y="1297660"/>
                  </a:lnTo>
                  <a:close/>
                </a:path>
              </a:pathLst>
            </a:custGeom>
            <a:solidFill>
              <a:srgbClr val="000000">
                <a:alpha val="9999"/>
              </a:srgbClr>
            </a:solidFill>
          </p:spPr>
          <p:txBody>
            <a:bodyPr wrap="square" lIns="0" tIns="0" rIns="0" bIns="0" rtlCol="0"/>
            <a:lstStyle/>
            <a:p>
              <a:endParaRPr sz="1804"/>
            </a:p>
          </p:txBody>
        </p:sp>
        <p:sp>
          <p:nvSpPr>
            <p:cNvPr id="67" name="object 57">
              <a:extLst>
                <a:ext uri="{FF2B5EF4-FFF2-40B4-BE49-F238E27FC236}">
                  <a16:creationId xmlns:a16="http://schemas.microsoft.com/office/drawing/2014/main" id="{93272EED-97E2-423E-A08D-17276B18ACCA}"/>
                </a:ext>
              </a:extLst>
            </p:cNvPr>
            <p:cNvSpPr/>
            <p:nvPr/>
          </p:nvSpPr>
          <p:spPr>
            <a:xfrm>
              <a:off x="12943120" y="8347821"/>
              <a:ext cx="0" cy="132715"/>
            </a:xfrm>
            <a:custGeom>
              <a:avLst/>
              <a:gdLst/>
              <a:ahLst/>
              <a:cxnLst/>
              <a:rect l="l" t="t" r="r" b="b"/>
              <a:pathLst>
                <a:path h="132715">
                  <a:moveTo>
                    <a:pt x="0" y="0"/>
                  </a:moveTo>
                  <a:lnTo>
                    <a:pt x="0" y="132527"/>
                  </a:lnTo>
                </a:path>
              </a:pathLst>
            </a:custGeom>
            <a:ln w="20924">
              <a:solidFill>
                <a:srgbClr val="2CA7AC"/>
              </a:solidFill>
            </a:ln>
          </p:spPr>
          <p:txBody>
            <a:bodyPr wrap="square" lIns="0" tIns="0" rIns="0" bIns="0" rtlCol="0"/>
            <a:lstStyle/>
            <a:p>
              <a:endParaRPr sz="1804"/>
            </a:p>
          </p:txBody>
        </p:sp>
        <p:sp>
          <p:nvSpPr>
            <p:cNvPr id="68" name="object 58">
              <a:extLst>
                <a:ext uri="{FF2B5EF4-FFF2-40B4-BE49-F238E27FC236}">
                  <a16:creationId xmlns:a16="http://schemas.microsoft.com/office/drawing/2014/main" id="{0CEBFA48-7D5D-4D4E-9F98-991BB7898200}"/>
                </a:ext>
              </a:extLst>
            </p:cNvPr>
            <p:cNvSpPr/>
            <p:nvPr/>
          </p:nvSpPr>
          <p:spPr>
            <a:xfrm>
              <a:off x="13234874" y="8436165"/>
              <a:ext cx="67945" cy="120014"/>
            </a:xfrm>
            <a:custGeom>
              <a:avLst/>
              <a:gdLst/>
              <a:ahLst/>
              <a:cxnLst/>
              <a:rect l="l" t="t" r="r" b="b"/>
              <a:pathLst>
                <a:path w="67944" h="120015">
                  <a:moveTo>
                    <a:pt x="67419" y="0"/>
                  </a:moveTo>
                  <a:lnTo>
                    <a:pt x="0" y="119731"/>
                  </a:lnTo>
                </a:path>
              </a:pathLst>
            </a:custGeom>
            <a:ln w="20924">
              <a:solidFill>
                <a:srgbClr val="2CA7AC"/>
              </a:solidFill>
            </a:ln>
          </p:spPr>
          <p:txBody>
            <a:bodyPr wrap="square" lIns="0" tIns="0" rIns="0" bIns="0" rtlCol="0"/>
            <a:lstStyle/>
            <a:p>
              <a:endParaRPr sz="1804"/>
            </a:p>
          </p:txBody>
        </p:sp>
        <p:sp>
          <p:nvSpPr>
            <p:cNvPr id="69" name="object 59">
              <a:extLst>
                <a:ext uri="{FF2B5EF4-FFF2-40B4-BE49-F238E27FC236}">
                  <a16:creationId xmlns:a16="http://schemas.microsoft.com/office/drawing/2014/main" id="{9D3E6566-D8C5-4BE8-8C59-8206219980A9}"/>
                </a:ext>
              </a:extLst>
            </p:cNvPr>
            <p:cNvSpPr/>
            <p:nvPr/>
          </p:nvSpPr>
          <p:spPr>
            <a:xfrm>
              <a:off x="13484810" y="8617520"/>
              <a:ext cx="78105" cy="76835"/>
            </a:xfrm>
            <a:custGeom>
              <a:avLst/>
              <a:gdLst/>
              <a:ahLst/>
              <a:cxnLst/>
              <a:rect l="l" t="t" r="r" b="b"/>
              <a:pathLst>
                <a:path w="78105" h="76834">
                  <a:moveTo>
                    <a:pt x="77892" y="0"/>
                  </a:moveTo>
                  <a:lnTo>
                    <a:pt x="0" y="76720"/>
                  </a:lnTo>
                </a:path>
              </a:pathLst>
            </a:custGeom>
            <a:ln w="20924">
              <a:solidFill>
                <a:srgbClr val="2CA7AC"/>
              </a:solidFill>
            </a:ln>
          </p:spPr>
          <p:txBody>
            <a:bodyPr wrap="square" lIns="0" tIns="0" rIns="0" bIns="0" rtlCol="0"/>
            <a:lstStyle/>
            <a:p>
              <a:endParaRPr sz="1804"/>
            </a:p>
          </p:txBody>
        </p:sp>
        <p:sp>
          <p:nvSpPr>
            <p:cNvPr id="70" name="object 60">
              <a:extLst>
                <a:ext uri="{FF2B5EF4-FFF2-40B4-BE49-F238E27FC236}">
                  <a16:creationId xmlns:a16="http://schemas.microsoft.com/office/drawing/2014/main" id="{6EE6872A-2BF0-4005-8EC3-69A949ACB69E}"/>
                </a:ext>
              </a:extLst>
            </p:cNvPr>
            <p:cNvSpPr/>
            <p:nvPr/>
          </p:nvSpPr>
          <p:spPr>
            <a:xfrm>
              <a:off x="13653422" y="8880241"/>
              <a:ext cx="103505" cy="55244"/>
            </a:xfrm>
            <a:custGeom>
              <a:avLst/>
              <a:gdLst/>
              <a:ahLst/>
              <a:cxnLst/>
              <a:rect l="l" t="t" r="r" b="b"/>
              <a:pathLst>
                <a:path w="103505" h="55245">
                  <a:moveTo>
                    <a:pt x="103462" y="0"/>
                  </a:moveTo>
                  <a:lnTo>
                    <a:pt x="0" y="54634"/>
                  </a:lnTo>
                </a:path>
              </a:pathLst>
            </a:custGeom>
            <a:ln w="20924">
              <a:solidFill>
                <a:srgbClr val="2CA7AC"/>
              </a:solidFill>
            </a:ln>
          </p:spPr>
          <p:txBody>
            <a:bodyPr wrap="square" lIns="0" tIns="0" rIns="0" bIns="0" rtlCol="0"/>
            <a:lstStyle/>
            <a:p>
              <a:endParaRPr sz="1804"/>
            </a:p>
          </p:txBody>
        </p:sp>
        <p:sp>
          <p:nvSpPr>
            <p:cNvPr id="71" name="object 61">
              <a:extLst>
                <a:ext uri="{FF2B5EF4-FFF2-40B4-BE49-F238E27FC236}">
                  <a16:creationId xmlns:a16="http://schemas.microsoft.com/office/drawing/2014/main" id="{55AF9E17-8867-41B9-BF30-8297B2557FBC}"/>
                </a:ext>
              </a:extLst>
            </p:cNvPr>
            <p:cNvSpPr/>
            <p:nvPr/>
          </p:nvSpPr>
          <p:spPr>
            <a:xfrm>
              <a:off x="12619937" y="8383278"/>
              <a:ext cx="62865" cy="167640"/>
            </a:xfrm>
            <a:custGeom>
              <a:avLst/>
              <a:gdLst/>
              <a:ahLst/>
              <a:cxnLst/>
              <a:rect l="l" t="t" r="r" b="b"/>
              <a:pathLst>
                <a:path w="62865" h="167640">
                  <a:moveTo>
                    <a:pt x="0" y="0"/>
                  </a:moveTo>
                  <a:lnTo>
                    <a:pt x="62774" y="167398"/>
                  </a:lnTo>
                </a:path>
              </a:pathLst>
            </a:custGeom>
            <a:ln w="20924">
              <a:solidFill>
                <a:srgbClr val="2CA7AC"/>
              </a:solidFill>
            </a:ln>
          </p:spPr>
          <p:txBody>
            <a:bodyPr wrap="square" lIns="0" tIns="0" rIns="0" bIns="0" rtlCol="0"/>
            <a:lstStyle/>
            <a:p>
              <a:endParaRPr sz="1804"/>
            </a:p>
          </p:txBody>
        </p:sp>
        <p:sp>
          <p:nvSpPr>
            <p:cNvPr id="72" name="object 62">
              <a:extLst>
                <a:ext uri="{FF2B5EF4-FFF2-40B4-BE49-F238E27FC236}">
                  <a16:creationId xmlns:a16="http://schemas.microsoft.com/office/drawing/2014/main" id="{7AB0838A-5A24-4C29-9B69-1DBA43826413}"/>
                </a:ext>
              </a:extLst>
            </p:cNvPr>
            <p:cNvSpPr/>
            <p:nvPr/>
          </p:nvSpPr>
          <p:spPr>
            <a:xfrm>
              <a:off x="12339231" y="8555907"/>
              <a:ext cx="134620" cy="129539"/>
            </a:xfrm>
            <a:custGeom>
              <a:avLst/>
              <a:gdLst/>
              <a:ahLst/>
              <a:cxnLst/>
              <a:rect l="l" t="t" r="r" b="b"/>
              <a:pathLst>
                <a:path w="134620" h="129540">
                  <a:moveTo>
                    <a:pt x="0" y="0"/>
                  </a:moveTo>
                  <a:lnTo>
                    <a:pt x="134274" y="129032"/>
                  </a:lnTo>
                </a:path>
              </a:pathLst>
            </a:custGeom>
            <a:ln w="20924">
              <a:solidFill>
                <a:srgbClr val="2CA7AC"/>
              </a:solidFill>
            </a:ln>
          </p:spPr>
          <p:txBody>
            <a:bodyPr wrap="square" lIns="0" tIns="0" rIns="0" bIns="0" rtlCol="0"/>
            <a:lstStyle/>
            <a:p>
              <a:endParaRPr sz="1804"/>
            </a:p>
          </p:txBody>
        </p:sp>
        <p:sp>
          <p:nvSpPr>
            <p:cNvPr id="73" name="object 63">
              <a:extLst>
                <a:ext uri="{FF2B5EF4-FFF2-40B4-BE49-F238E27FC236}">
                  <a16:creationId xmlns:a16="http://schemas.microsoft.com/office/drawing/2014/main" id="{78E8DE16-D190-4063-9466-1D5495BD4847}"/>
                </a:ext>
              </a:extLst>
            </p:cNvPr>
            <p:cNvSpPr/>
            <p:nvPr/>
          </p:nvSpPr>
          <p:spPr>
            <a:xfrm>
              <a:off x="12143898" y="8824435"/>
              <a:ext cx="181610" cy="69850"/>
            </a:xfrm>
            <a:custGeom>
              <a:avLst/>
              <a:gdLst/>
              <a:ahLst/>
              <a:cxnLst/>
              <a:rect l="l" t="t" r="r" b="b"/>
              <a:pathLst>
                <a:path w="181609" h="69850">
                  <a:moveTo>
                    <a:pt x="0" y="0"/>
                  </a:moveTo>
                  <a:lnTo>
                    <a:pt x="181344" y="69752"/>
                  </a:lnTo>
                </a:path>
              </a:pathLst>
            </a:custGeom>
            <a:ln w="20924">
              <a:solidFill>
                <a:srgbClr val="2CA7AC"/>
              </a:solidFill>
            </a:ln>
          </p:spPr>
          <p:txBody>
            <a:bodyPr wrap="square" lIns="0" tIns="0" rIns="0" bIns="0" rtlCol="0"/>
            <a:lstStyle/>
            <a:p>
              <a:endParaRPr sz="1804"/>
            </a:p>
          </p:txBody>
        </p:sp>
        <p:sp>
          <p:nvSpPr>
            <p:cNvPr id="74" name="object 64">
              <a:extLst>
                <a:ext uri="{FF2B5EF4-FFF2-40B4-BE49-F238E27FC236}">
                  <a16:creationId xmlns:a16="http://schemas.microsoft.com/office/drawing/2014/main" id="{7F48A37D-1A0A-4024-AE6E-3A451A3039AF}"/>
                </a:ext>
              </a:extLst>
            </p:cNvPr>
            <p:cNvSpPr/>
            <p:nvPr/>
          </p:nvSpPr>
          <p:spPr>
            <a:xfrm>
              <a:off x="13659270" y="9143538"/>
              <a:ext cx="157480" cy="13970"/>
            </a:xfrm>
            <a:custGeom>
              <a:avLst/>
              <a:gdLst/>
              <a:ahLst/>
              <a:cxnLst/>
              <a:rect l="l" t="t" r="r" b="b"/>
              <a:pathLst>
                <a:path w="157480" h="13970">
                  <a:moveTo>
                    <a:pt x="-10462" y="6973"/>
                  </a:moveTo>
                  <a:lnTo>
                    <a:pt x="167398" y="6973"/>
                  </a:lnTo>
                </a:path>
              </a:pathLst>
            </a:custGeom>
            <a:ln w="34871">
              <a:solidFill>
                <a:srgbClr val="2CA7AC"/>
              </a:solidFill>
            </a:ln>
          </p:spPr>
          <p:txBody>
            <a:bodyPr wrap="square" lIns="0" tIns="0" rIns="0" bIns="0" rtlCol="0"/>
            <a:lstStyle/>
            <a:p>
              <a:endParaRPr sz="1804"/>
            </a:p>
          </p:txBody>
        </p:sp>
        <p:sp>
          <p:nvSpPr>
            <p:cNvPr id="75" name="object 65">
              <a:extLst>
                <a:ext uri="{FF2B5EF4-FFF2-40B4-BE49-F238E27FC236}">
                  <a16:creationId xmlns:a16="http://schemas.microsoft.com/office/drawing/2014/main" id="{C374BD18-22DB-404A-89E0-1A3B9F2D1D4C}"/>
                </a:ext>
              </a:extLst>
            </p:cNvPr>
            <p:cNvSpPr/>
            <p:nvPr/>
          </p:nvSpPr>
          <p:spPr>
            <a:xfrm>
              <a:off x="17940718" y="5200966"/>
              <a:ext cx="285750" cy="732155"/>
            </a:xfrm>
            <a:custGeom>
              <a:avLst/>
              <a:gdLst/>
              <a:ahLst/>
              <a:cxnLst/>
              <a:rect l="l" t="t" r="r" b="b"/>
              <a:pathLst>
                <a:path w="285750" h="732154">
                  <a:moveTo>
                    <a:pt x="0" y="0"/>
                  </a:moveTo>
                  <a:lnTo>
                    <a:pt x="42257" y="248261"/>
                  </a:lnTo>
                  <a:lnTo>
                    <a:pt x="50188" y="610103"/>
                  </a:lnTo>
                  <a:lnTo>
                    <a:pt x="124136" y="731592"/>
                  </a:lnTo>
                  <a:lnTo>
                    <a:pt x="285246" y="631237"/>
                  </a:lnTo>
                  <a:lnTo>
                    <a:pt x="208651" y="97718"/>
                  </a:lnTo>
                  <a:lnTo>
                    <a:pt x="155837" y="7920"/>
                  </a:lnTo>
                  <a:lnTo>
                    <a:pt x="0" y="0"/>
                  </a:lnTo>
                  <a:close/>
                </a:path>
              </a:pathLst>
            </a:custGeom>
            <a:solidFill>
              <a:srgbClr val="333333"/>
            </a:solidFill>
          </p:spPr>
          <p:txBody>
            <a:bodyPr wrap="square" lIns="0" tIns="0" rIns="0" bIns="0" rtlCol="0"/>
            <a:lstStyle/>
            <a:p>
              <a:endParaRPr sz="1804"/>
            </a:p>
          </p:txBody>
        </p:sp>
        <p:sp>
          <p:nvSpPr>
            <p:cNvPr id="76" name="object 66">
              <a:extLst>
                <a:ext uri="{FF2B5EF4-FFF2-40B4-BE49-F238E27FC236}">
                  <a16:creationId xmlns:a16="http://schemas.microsoft.com/office/drawing/2014/main" id="{BC2E5985-36CE-4280-8228-5CAB05265D43}"/>
                </a:ext>
              </a:extLst>
            </p:cNvPr>
            <p:cNvSpPr/>
            <p:nvPr/>
          </p:nvSpPr>
          <p:spPr>
            <a:xfrm>
              <a:off x="17900072" y="5790009"/>
              <a:ext cx="684530" cy="852805"/>
            </a:xfrm>
            <a:custGeom>
              <a:avLst/>
              <a:gdLst/>
              <a:ahLst/>
              <a:cxnLst/>
              <a:rect l="l" t="t" r="r" b="b"/>
              <a:pathLst>
                <a:path w="684530" h="852804">
                  <a:moveTo>
                    <a:pt x="314248" y="0"/>
                  </a:moveTo>
                  <a:lnTo>
                    <a:pt x="192758" y="58108"/>
                  </a:lnTo>
                  <a:lnTo>
                    <a:pt x="92393" y="10567"/>
                  </a:lnTo>
                  <a:lnTo>
                    <a:pt x="0" y="729217"/>
                  </a:lnTo>
                  <a:lnTo>
                    <a:pt x="45104" y="738589"/>
                  </a:lnTo>
                  <a:lnTo>
                    <a:pt x="89840" y="749985"/>
                  </a:lnTo>
                  <a:lnTo>
                    <a:pt x="155765" y="770800"/>
                  </a:lnTo>
                  <a:lnTo>
                    <a:pt x="220567" y="794848"/>
                  </a:lnTo>
                  <a:lnTo>
                    <a:pt x="248960" y="803889"/>
                  </a:lnTo>
                  <a:lnTo>
                    <a:pt x="270528" y="805207"/>
                  </a:lnTo>
                  <a:lnTo>
                    <a:pt x="291621" y="799660"/>
                  </a:lnTo>
                  <a:lnTo>
                    <a:pt x="318590" y="788110"/>
                  </a:lnTo>
                  <a:lnTo>
                    <a:pt x="328001" y="785226"/>
                  </a:lnTo>
                  <a:lnTo>
                    <a:pt x="337022" y="784839"/>
                  </a:lnTo>
                  <a:lnTo>
                    <a:pt x="345458" y="786608"/>
                  </a:lnTo>
                  <a:lnTo>
                    <a:pt x="353115" y="790192"/>
                  </a:lnTo>
                  <a:lnTo>
                    <a:pt x="355878" y="790590"/>
                  </a:lnTo>
                  <a:lnTo>
                    <a:pt x="358713" y="791259"/>
                  </a:lnTo>
                  <a:lnTo>
                    <a:pt x="361726" y="792473"/>
                  </a:lnTo>
                  <a:lnTo>
                    <a:pt x="388436" y="807162"/>
                  </a:lnTo>
                  <a:lnTo>
                    <a:pt x="413996" y="825514"/>
                  </a:lnTo>
                  <a:lnTo>
                    <a:pt x="439721" y="842409"/>
                  </a:lnTo>
                  <a:lnTo>
                    <a:pt x="466925" y="852726"/>
                  </a:lnTo>
                  <a:lnTo>
                    <a:pt x="500057" y="852000"/>
                  </a:lnTo>
                  <a:lnTo>
                    <a:pt x="533072" y="840973"/>
                  </a:lnTo>
                  <a:lnTo>
                    <a:pt x="564893" y="824823"/>
                  </a:lnTo>
                  <a:lnTo>
                    <a:pt x="594441" y="808731"/>
                  </a:lnTo>
                  <a:lnTo>
                    <a:pt x="616894" y="797453"/>
                  </a:lnTo>
                  <a:lnTo>
                    <a:pt x="684386" y="764779"/>
                  </a:lnTo>
                  <a:lnTo>
                    <a:pt x="673442" y="670848"/>
                  </a:lnTo>
                  <a:lnTo>
                    <a:pt x="314248" y="0"/>
                  </a:lnTo>
                  <a:close/>
                </a:path>
              </a:pathLst>
            </a:custGeom>
            <a:solidFill>
              <a:srgbClr val="F1EBDF"/>
            </a:solidFill>
          </p:spPr>
          <p:txBody>
            <a:bodyPr wrap="square" lIns="0" tIns="0" rIns="0" bIns="0" rtlCol="0"/>
            <a:lstStyle/>
            <a:p>
              <a:endParaRPr sz="1804"/>
            </a:p>
          </p:txBody>
        </p:sp>
        <p:sp>
          <p:nvSpPr>
            <p:cNvPr id="77" name="object 67">
              <a:extLst>
                <a:ext uri="{FF2B5EF4-FFF2-40B4-BE49-F238E27FC236}">
                  <a16:creationId xmlns:a16="http://schemas.microsoft.com/office/drawing/2014/main" id="{5C5D14A1-B5A1-4C7D-B906-48CFEAC5787B}"/>
                </a:ext>
              </a:extLst>
            </p:cNvPr>
            <p:cNvSpPr/>
            <p:nvPr/>
          </p:nvSpPr>
          <p:spPr>
            <a:xfrm>
              <a:off x="18280924" y="9370048"/>
              <a:ext cx="708660" cy="695960"/>
            </a:xfrm>
            <a:custGeom>
              <a:avLst/>
              <a:gdLst/>
              <a:ahLst/>
              <a:cxnLst/>
              <a:rect l="l" t="t" r="r" b="b"/>
              <a:pathLst>
                <a:path w="708659" h="695959">
                  <a:moveTo>
                    <a:pt x="613440" y="0"/>
                  </a:moveTo>
                  <a:lnTo>
                    <a:pt x="0" y="178090"/>
                  </a:lnTo>
                  <a:lnTo>
                    <a:pt x="27693" y="419510"/>
                  </a:lnTo>
                  <a:lnTo>
                    <a:pt x="55408" y="653009"/>
                  </a:lnTo>
                  <a:lnTo>
                    <a:pt x="204002" y="682447"/>
                  </a:lnTo>
                  <a:lnTo>
                    <a:pt x="294347" y="695557"/>
                  </a:lnTo>
                  <a:lnTo>
                    <a:pt x="363174" y="695308"/>
                  </a:lnTo>
                  <a:lnTo>
                    <a:pt x="447214" y="684668"/>
                  </a:lnTo>
                  <a:lnTo>
                    <a:pt x="546462" y="655297"/>
                  </a:lnTo>
                  <a:lnTo>
                    <a:pt x="629758" y="609971"/>
                  </a:lnTo>
                  <a:lnTo>
                    <a:pt x="687083" y="568354"/>
                  </a:lnTo>
                  <a:lnTo>
                    <a:pt x="708418" y="550112"/>
                  </a:lnTo>
                  <a:lnTo>
                    <a:pt x="613440" y="0"/>
                  </a:lnTo>
                  <a:close/>
                </a:path>
              </a:pathLst>
            </a:custGeom>
            <a:solidFill>
              <a:srgbClr val="B892F7"/>
            </a:solidFill>
          </p:spPr>
          <p:txBody>
            <a:bodyPr wrap="square" lIns="0" tIns="0" rIns="0" bIns="0" rtlCol="0"/>
            <a:lstStyle/>
            <a:p>
              <a:endParaRPr sz="1804"/>
            </a:p>
          </p:txBody>
        </p:sp>
        <p:sp>
          <p:nvSpPr>
            <p:cNvPr id="78" name="object 68">
              <a:extLst>
                <a:ext uri="{FF2B5EF4-FFF2-40B4-BE49-F238E27FC236}">
                  <a16:creationId xmlns:a16="http://schemas.microsoft.com/office/drawing/2014/main" id="{B0F4C485-065F-4AD4-AA52-CCD151D44725}"/>
                </a:ext>
              </a:extLst>
            </p:cNvPr>
            <p:cNvSpPr/>
            <p:nvPr/>
          </p:nvSpPr>
          <p:spPr>
            <a:xfrm>
              <a:off x="18280955" y="9370048"/>
              <a:ext cx="708660" cy="588010"/>
            </a:xfrm>
            <a:custGeom>
              <a:avLst/>
              <a:gdLst/>
              <a:ahLst/>
              <a:cxnLst/>
              <a:rect l="l" t="t" r="r" b="b"/>
              <a:pathLst>
                <a:path w="708659" h="588009">
                  <a:moveTo>
                    <a:pt x="613440" y="0"/>
                  </a:moveTo>
                  <a:lnTo>
                    <a:pt x="0" y="178090"/>
                  </a:lnTo>
                  <a:lnTo>
                    <a:pt x="20401" y="355898"/>
                  </a:lnTo>
                  <a:lnTo>
                    <a:pt x="65663" y="378715"/>
                  </a:lnTo>
                  <a:lnTo>
                    <a:pt x="114427" y="394978"/>
                  </a:lnTo>
                  <a:lnTo>
                    <a:pt x="165144" y="405950"/>
                  </a:lnTo>
                  <a:lnTo>
                    <a:pt x="216263" y="412897"/>
                  </a:lnTo>
                  <a:lnTo>
                    <a:pt x="266236" y="417082"/>
                  </a:lnTo>
                  <a:lnTo>
                    <a:pt x="313333" y="418667"/>
                  </a:lnTo>
                  <a:lnTo>
                    <a:pt x="360770" y="418201"/>
                  </a:lnTo>
                  <a:lnTo>
                    <a:pt x="408327" y="417141"/>
                  </a:lnTo>
                  <a:lnTo>
                    <a:pt x="455787" y="416948"/>
                  </a:lnTo>
                  <a:lnTo>
                    <a:pt x="502933" y="419078"/>
                  </a:lnTo>
                  <a:lnTo>
                    <a:pt x="549547" y="424992"/>
                  </a:lnTo>
                  <a:lnTo>
                    <a:pt x="613457" y="446403"/>
                  </a:lnTo>
                  <a:lnTo>
                    <a:pt x="662718" y="491386"/>
                  </a:lnTo>
                  <a:lnTo>
                    <a:pt x="674131" y="539129"/>
                  </a:lnTo>
                  <a:lnTo>
                    <a:pt x="670303" y="563682"/>
                  </a:lnTo>
                  <a:lnTo>
                    <a:pt x="662059" y="587640"/>
                  </a:lnTo>
                  <a:lnTo>
                    <a:pt x="681538" y="572792"/>
                  </a:lnTo>
                  <a:lnTo>
                    <a:pt x="696114" y="560893"/>
                  </a:lnTo>
                  <a:lnTo>
                    <a:pt x="708418" y="550122"/>
                  </a:lnTo>
                  <a:lnTo>
                    <a:pt x="613440" y="0"/>
                  </a:lnTo>
                  <a:close/>
                </a:path>
              </a:pathLst>
            </a:custGeom>
            <a:solidFill>
              <a:srgbClr val="000000">
                <a:alpha val="19999"/>
              </a:srgbClr>
            </a:solidFill>
          </p:spPr>
          <p:txBody>
            <a:bodyPr wrap="square" lIns="0" tIns="0" rIns="0" bIns="0" rtlCol="0"/>
            <a:lstStyle/>
            <a:p>
              <a:endParaRPr sz="1804"/>
            </a:p>
          </p:txBody>
        </p:sp>
        <p:sp>
          <p:nvSpPr>
            <p:cNvPr id="79" name="object 69">
              <a:extLst>
                <a:ext uri="{FF2B5EF4-FFF2-40B4-BE49-F238E27FC236}">
                  <a16:creationId xmlns:a16="http://schemas.microsoft.com/office/drawing/2014/main" id="{A3C9C85C-CC00-42F5-AF72-1F9558B39DFF}"/>
                </a:ext>
              </a:extLst>
            </p:cNvPr>
            <p:cNvSpPr/>
            <p:nvPr/>
          </p:nvSpPr>
          <p:spPr>
            <a:xfrm>
              <a:off x="17902049" y="6517333"/>
              <a:ext cx="1041400" cy="3208655"/>
            </a:xfrm>
            <a:custGeom>
              <a:avLst/>
              <a:gdLst/>
              <a:ahLst/>
              <a:cxnLst/>
              <a:rect l="l" t="t" r="r" b="b"/>
              <a:pathLst>
                <a:path w="1041400" h="3208654">
                  <a:moveTo>
                    <a:pt x="18110" y="0"/>
                  </a:moveTo>
                  <a:lnTo>
                    <a:pt x="10894" y="6"/>
                  </a:lnTo>
                  <a:lnTo>
                    <a:pt x="4861" y="3248"/>
                  </a:lnTo>
                  <a:lnTo>
                    <a:pt x="924" y="8883"/>
                  </a:lnTo>
                  <a:lnTo>
                    <a:pt x="0" y="16070"/>
                  </a:lnTo>
                  <a:lnTo>
                    <a:pt x="355553" y="3104545"/>
                  </a:lnTo>
                  <a:lnTo>
                    <a:pt x="388079" y="3141350"/>
                  </a:lnTo>
                  <a:lnTo>
                    <a:pt x="451437" y="3173129"/>
                  </a:lnTo>
                  <a:lnTo>
                    <a:pt x="496717" y="3186382"/>
                  </a:lnTo>
                  <a:lnTo>
                    <a:pt x="542584" y="3196969"/>
                  </a:lnTo>
                  <a:lnTo>
                    <a:pt x="589100" y="3204418"/>
                  </a:lnTo>
                  <a:lnTo>
                    <a:pt x="636325" y="3208255"/>
                  </a:lnTo>
                  <a:lnTo>
                    <a:pt x="684323" y="3208007"/>
                  </a:lnTo>
                  <a:lnTo>
                    <a:pt x="735432" y="3202932"/>
                  </a:lnTo>
                  <a:lnTo>
                    <a:pt x="786330" y="3192846"/>
                  </a:lnTo>
                  <a:lnTo>
                    <a:pt x="836192" y="3177749"/>
                  </a:lnTo>
                  <a:lnTo>
                    <a:pt x="884189" y="3157640"/>
                  </a:lnTo>
                  <a:lnTo>
                    <a:pt x="929493" y="3132518"/>
                  </a:lnTo>
                  <a:lnTo>
                    <a:pt x="971277" y="3102383"/>
                  </a:lnTo>
                  <a:lnTo>
                    <a:pt x="1008714" y="3067234"/>
                  </a:lnTo>
                  <a:lnTo>
                    <a:pt x="1040975" y="3027071"/>
                  </a:lnTo>
                  <a:lnTo>
                    <a:pt x="1040968" y="3017742"/>
                  </a:lnTo>
                  <a:lnTo>
                    <a:pt x="693823" y="134661"/>
                  </a:lnTo>
                  <a:lnTo>
                    <a:pt x="583717" y="165473"/>
                  </a:lnTo>
                  <a:lnTo>
                    <a:pt x="553960" y="179059"/>
                  </a:lnTo>
                  <a:lnTo>
                    <a:pt x="522920" y="190323"/>
                  </a:lnTo>
                  <a:lnTo>
                    <a:pt x="490891" y="197158"/>
                  </a:lnTo>
                  <a:lnTo>
                    <a:pt x="458168" y="197456"/>
                  </a:lnTo>
                  <a:lnTo>
                    <a:pt x="425314" y="187600"/>
                  </a:lnTo>
                  <a:lnTo>
                    <a:pt x="397391" y="169911"/>
                  </a:lnTo>
                  <a:lnTo>
                    <a:pt x="370541" y="149990"/>
                  </a:lnTo>
                  <a:lnTo>
                    <a:pt x="340906" y="133437"/>
                  </a:lnTo>
                  <a:lnTo>
                    <a:pt x="338782" y="132579"/>
                  </a:lnTo>
                  <a:lnTo>
                    <a:pt x="335099" y="130413"/>
                  </a:lnTo>
                  <a:lnTo>
                    <a:pt x="324295" y="126144"/>
                  </a:lnTo>
                  <a:lnTo>
                    <a:pt x="316029" y="82617"/>
                  </a:lnTo>
                  <a:lnTo>
                    <a:pt x="303670" y="71792"/>
                  </a:lnTo>
                  <a:lnTo>
                    <a:pt x="273650" y="70662"/>
                  </a:lnTo>
                  <a:lnTo>
                    <a:pt x="243140" y="67356"/>
                  </a:lnTo>
                  <a:lnTo>
                    <a:pt x="213210" y="61649"/>
                  </a:lnTo>
                  <a:lnTo>
                    <a:pt x="184933" y="53316"/>
                  </a:lnTo>
                  <a:lnTo>
                    <a:pt x="147991" y="40312"/>
                  </a:lnTo>
                  <a:lnTo>
                    <a:pt x="104676" y="25732"/>
                  </a:lnTo>
                  <a:lnTo>
                    <a:pt x="59783" y="11614"/>
                  </a:lnTo>
                  <a:close/>
                </a:path>
              </a:pathLst>
            </a:custGeom>
            <a:solidFill>
              <a:srgbClr val="F6921E"/>
            </a:solidFill>
          </p:spPr>
          <p:txBody>
            <a:bodyPr wrap="square" lIns="0" tIns="0" rIns="0" bIns="0" rtlCol="0"/>
            <a:lstStyle/>
            <a:p>
              <a:endParaRPr sz="1804"/>
            </a:p>
          </p:txBody>
        </p:sp>
        <p:sp>
          <p:nvSpPr>
            <p:cNvPr id="80" name="object 70">
              <a:extLst>
                <a:ext uri="{FF2B5EF4-FFF2-40B4-BE49-F238E27FC236}">
                  <a16:creationId xmlns:a16="http://schemas.microsoft.com/office/drawing/2014/main" id="{775DE97B-0C54-4E79-944F-9529B3F0A8AF}"/>
                </a:ext>
              </a:extLst>
            </p:cNvPr>
            <p:cNvSpPr/>
            <p:nvPr/>
          </p:nvSpPr>
          <p:spPr>
            <a:xfrm>
              <a:off x="18192705" y="6498751"/>
              <a:ext cx="751205" cy="3225800"/>
            </a:xfrm>
            <a:custGeom>
              <a:avLst/>
              <a:gdLst/>
              <a:ahLst/>
              <a:cxnLst/>
              <a:rect l="l" t="t" r="r" b="b"/>
              <a:pathLst>
                <a:path w="751205" h="3225800">
                  <a:moveTo>
                    <a:pt x="385193" y="0"/>
                  </a:moveTo>
                  <a:lnTo>
                    <a:pt x="338990" y="24385"/>
                  </a:lnTo>
                  <a:lnTo>
                    <a:pt x="294097" y="50732"/>
                  </a:lnTo>
                  <a:lnTo>
                    <a:pt x="267298" y="70551"/>
                  </a:lnTo>
                  <a:lnTo>
                    <a:pt x="253649" y="79988"/>
                  </a:lnTo>
                  <a:lnTo>
                    <a:pt x="238803" y="87727"/>
                  </a:lnTo>
                  <a:lnTo>
                    <a:pt x="212331" y="94429"/>
                  </a:lnTo>
                  <a:lnTo>
                    <a:pt x="185941" y="93447"/>
                  </a:lnTo>
                  <a:lnTo>
                    <a:pt x="160262" y="86082"/>
                  </a:lnTo>
                  <a:lnTo>
                    <a:pt x="135927" y="73634"/>
                  </a:lnTo>
                  <a:lnTo>
                    <a:pt x="124113" y="64804"/>
                  </a:lnTo>
                  <a:lnTo>
                    <a:pt x="111787" y="54510"/>
                  </a:lnTo>
                  <a:lnTo>
                    <a:pt x="98924" y="45481"/>
                  </a:lnTo>
                  <a:lnTo>
                    <a:pt x="85498" y="40447"/>
                  </a:lnTo>
                  <a:lnTo>
                    <a:pt x="67524" y="43454"/>
                  </a:lnTo>
                  <a:lnTo>
                    <a:pt x="50844" y="54834"/>
                  </a:lnTo>
                  <a:lnTo>
                    <a:pt x="35275" y="69394"/>
                  </a:lnTo>
                  <a:lnTo>
                    <a:pt x="20631" y="81941"/>
                  </a:lnTo>
                  <a:lnTo>
                    <a:pt x="14009" y="86492"/>
                  </a:lnTo>
                  <a:lnTo>
                    <a:pt x="7103" y="90091"/>
                  </a:lnTo>
                  <a:lnTo>
                    <a:pt x="0" y="92979"/>
                  </a:lnTo>
                  <a:lnTo>
                    <a:pt x="967" y="141027"/>
                  </a:lnTo>
                  <a:lnTo>
                    <a:pt x="3789" y="189358"/>
                  </a:lnTo>
                  <a:lnTo>
                    <a:pt x="8171" y="237886"/>
                  </a:lnTo>
                  <a:lnTo>
                    <a:pt x="13815" y="286524"/>
                  </a:lnTo>
                  <a:lnTo>
                    <a:pt x="20423" y="335187"/>
                  </a:lnTo>
                  <a:lnTo>
                    <a:pt x="27700" y="383788"/>
                  </a:lnTo>
                  <a:lnTo>
                    <a:pt x="50572" y="528357"/>
                  </a:lnTo>
                  <a:lnTo>
                    <a:pt x="57553" y="575849"/>
                  </a:lnTo>
                  <a:lnTo>
                    <a:pt x="85244" y="768749"/>
                  </a:lnTo>
                  <a:lnTo>
                    <a:pt x="127766" y="1057956"/>
                  </a:lnTo>
                  <a:lnTo>
                    <a:pt x="151661" y="1236643"/>
                  </a:lnTo>
                  <a:lnTo>
                    <a:pt x="404622" y="3225741"/>
                  </a:lnTo>
                  <a:lnTo>
                    <a:pt x="454450" y="3219823"/>
                  </a:lnTo>
                  <a:lnTo>
                    <a:pt x="503929" y="3209158"/>
                  </a:lnTo>
                  <a:lnTo>
                    <a:pt x="552292" y="3193743"/>
                  </a:lnTo>
                  <a:lnTo>
                    <a:pt x="598775" y="3173572"/>
                  </a:lnTo>
                  <a:lnTo>
                    <a:pt x="642612" y="3148640"/>
                  </a:lnTo>
                  <a:lnTo>
                    <a:pt x="683040" y="3118943"/>
                  </a:lnTo>
                  <a:lnTo>
                    <a:pt x="719291" y="3084476"/>
                  </a:lnTo>
                  <a:lnTo>
                    <a:pt x="750602" y="3045233"/>
                  </a:lnTo>
                  <a:lnTo>
                    <a:pt x="750541" y="3036328"/>
                  </a:lnTo>
                  <a:lnTo>
                    <a:pt x="750205" y="3027360"/>
                  </a:lnTo>
                  <a:lnTo>
                    <a:pt x="749578" y="3018331"/>
                  </a:lnTo>
                  <a:lnTo>
                    <a:pt x="748646" y="3009243"/>
                  </a:lnTo>
                  <a:lnTo>
                    <a:pt x="385193" y="0"/>
                  </a:lnTo>
                  <a:close/>
                </a:path>
              </a:pathLst>
            </a:custGeom>
            <a:solidFill>
              <a:srgbClr val="EF5A28"/>
            </a:solidFill>
          </p:spPr>
          <p:txBody>
            <a:bodyPr wrap="square" lIns="0" tIns="0" rIns="0" bIns="0" rtlCol="0"/>
            <a:lstStyle/>
            <a:p>
              <a:endParaRPr sz="1804"/>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Графика 45">
            <a:extLst>
              <a:ext uri="{FF2B5EF4-FFF2-40B4-BE49-F238E27FC236}">
                <a16:creationId xmlns:a16="http://schemas.microsoft.com/office/drawing/2014/main" id="{9D64ED1F-879B-463A-B376-BBF90DF7F7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9" y="-40270"/>
            <a:ext cx="20157867" cy="11347977"/>
          </a:xfrm>
          <a:prstGeom prst="rect">
            <a:avLst/>
          </a:prstGeom>
        </p:spPr>
      </p:pic>
      <p:pic>
        <p:nvPicPr>
          <p:cNvPr id="21" name="Picture 5">
            <a:extLst>
              <a:ext uri="{FF2B5EF4-FFF2-40B4-BE49-F238E27FC236}">
                <a16:creationId xmlns:a16="http://schemas.microsoft.com/office/drawing/2014/main" id="{645BD6E9-98BC-4E1A-8C4B-A5FCFF4F42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118" y="1017517"/>
            <a:ext cx="6435599" cy="477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a:extLst>
              <a:ext uri="{FF2B5EF4-FFF2-40B4-BE49-F238E27FC236}">
                <a16:creationId xmlns:a16="http://schemas.microsoft.com/office/drawing/2014/main" id="{25F0A8E7-7B75-4C1F-83A1-E21B1A37C9F3}"/>
              </a:ext>
            </a:extLst>
          </p:cNvPr>
          <p:cNvGrpSpPr/>
          <p:nvPr/>
        </p:nvGrpSpPr>
        <p:grpSpPr>
          <a:xfrm>
            <a:off x="3145886" y="1889840"/>
            <a:ext cx="4418052" cy="3163157"/>
            <a:chOff x="538988" y="4107986"/>
            <a:chExt cx="2667000" cy="1909470"/>
          </a:xfrm>
        </p:grpSpPr>
        <p:pic>
          <p:nvPicPr>
            <p:cNvPr id="23" name="Picture 22">
              <a:extLst>
                <a:ext uri="{FF2B5EF4-FFF2-40B4-BE49-F238E27FC236}">
                  <a16:creationId xmlns:a16="http://schemas.microsoft.com/office/drawing/2014/main" id="{72E7ED2B-179D-4D27-8DDB-4EB39817F9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88" y="4107986"/>
              <a:ext cx="2667000" cy="190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a:extLst>
                <a:ext uri="{FF2B5EF4-FFF2-40B4-BE49-F238E27FC236}">
                  <a16:creationId xmlns:a16="http://schemas.microsoft.com/office/drawing/2014/main" id="{904A215A-4317-4E17-A435-D5B8396389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925967"/>
              <a:ext cx="2286000" cy="19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a:extLst>
              <a:ext uri="{FF2B5EF4-FFF2-40B4-BE49-F238E27FC236}">
                <a16:creationId xmlns:a16="http://schemas.microsoft.com/office/drawing/2014/main" id="{3951007B-9318-446A-8754-A1714E44623A}"/>
              </a:ext>
            </a:extLst>
          </p:cNvPr>
          <p:cNvGrpSpPr/>
          <p:nvPr/>
        </p:nvGrpSpPr>
        <p:grpSpPr>
          <a:xfrm>
            <a:off x="6809462" y="1008531"/>
            <a:ext cx="2412748" cy="4774770"/>
            <a:chOff x="2741861" y="3581400"/>
            <a:chExt cx="1456479" cy="2882336"/>
          </a:xfrm>
        </p:grpSpPr>
        <p:pic>
          <p:nvPicPr>
            <p:cNvPr id="26" name="Picture 15">
              <a:extLst>
                <a:ext uri="{FF2B5EF4-FFF2-40B4-BE49-F238E27FC236}">
                  <a16:creationId xmlns:a16="http://schemas.microsoft.com/office/drawing/2014/main" id="{BCFE6385-A5B1-4B07-9C7A-F7CF21B967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1861" y="3581400"/>
              <a:ext cx="1456479" cy="288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8">
              <a:extLst>
                <a:ext uri="{FF2B5EF4-FFF2-40B4-BE49-F238E27FC236}">
                  <a16:creationId xmlns:a16="http://schemas.microsoft.com/office/drawing/2014/main" id="{9E8881C9-154F-4087-9595-92E0C12B36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599" y="4920233"/>
              <a:ext cx="990601" cy="23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a:extLst>
              <a:ext uri="{FF2B5EF4-FFF2-40B4-BE49-F238E27FC236}">
                <a16:creationId xmlns:a16="http://schemas.microsoft.com/office/drawing/2014/main" id="{70D2F687-28FC-479E-B82A-13D81D227D3F}"/>
              </a:ext>
            </a:extLst>
          </p:cNvPr>
          <p:cNvSpPr txBox="1"/>
          <p:nvPr/>
        </p:nvSpPr>
        <p:spPr>
          <a:xfrm>
            <a:off x="15002255" y="3144750"/>
            <a:ext cx="1009840" cy="653338"/>
          </a:xfrm>
          <a:prstGeom prst="rect">
            <a:avLst/>
          </a:prstGeom>
          <a:noFill/>
        </p:spPr>
        <p:txBody>
          <a:bodyPr wrap="square" rtlCol="0">
            <a:spAutoFit/>
          </a:bodyPr>
          <a:lstStyle/>
          <a:p>
            <a:pPr algn="ctr"/>
            <a:r>
              <a:rPr lang="en-US" sz="3644" b="1" dirty="0">
                <a:latin typeface="Times New Roman" pitchFamily="18" charset="0"/>
                <a:cs typeface="Times New Roman" pitchFamily="18" charset="0"/>
              </a:rPr>
              <a:t>H</a:t>
            </a:r>
          </a:p>
        </p:txBody>
      </p:sp>
      <p:sp>
        <p:nvSpPr>
          <p:cNvPr id="29" name="Rectangle 28">
            <a:extLst>
              <a:ext uri="{FF2B5EF4-FFF2-40B4-BE49-F238E27FC236}">
                <a16:creationId xmlns:a16="http://schemas.microsoft.com/office/drawing/2014/main" id="{692A5700-22A3-40E3-9ACD-D5DB5617EA4C}"/>
              </a:ext>
            </a:extLst>
          </p:cNvPr>
          <p:cNvSpPr/>
          <p:nvPr/>
        </p:nvSpPr>
        <p:spPr>
          <a:xfrm>
            <a:off x="821355" y="5201845"/>
            <a:ext cx="2770880" cy="863747"/>
          </a:xfrm>
          <a:prstGeom prst="rect">
            <a:avLst/>
          </a:prstGeom>
        </p:spPr>
        <p:txBody>
          <a:bodyPr wrap="square">
            <a:spAutoFit/>
          </a:bodyPr>
          <a:lstStyle/>
          <a:p>
            <a:pPr lvl="0" algn="ctr"/>
            <a:r>
              <a:rPr lang="en-US" sz="5012" b="1" u="sng" dirty="0" err="1">
                <a:solidFill>
                  <a:srgbClr val="FF0000"/>
                </a:solidFill>
                <a:latin typeface="Times New Roman" pitchFamily="18" charset="0"/>
                <a:cs typeface="Times New Roman" pitchFamily="18" charset="0"/>
              </a:rPr>
              <a:t>Giải</a:t>
            </a:r>
            <a:endParaRPr lang="en-US" sz="5012" b="1" u="sng" dirty="0">
              <a:solidFill>
                <a:srgbClr val="FF0000"/>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CBCC10F7-E42F-48AF-BCF6-572D2E9E6976}"/>
              </a:ext>
            </a:extLst>
          </p:cNvPr>
          <p:cNvSpPr/>
          <p:nvPr/>
        </p:nvSpPr>
        <p:spPr>
          <a:xfrm>
            <a:off x="3996026" y="5910227"/>
            <a:ext cx="12418126" cy="786627"/>
          </a:xfrm>
          <a:prstGeom prst="rect">
            <a:avLst/>
          </a:prstGeom>
        </p:spPr>
        <p:txBody>
          <a:bodyPr wrap="square">
            <a:spAutoFit/>
          </a:bodyPr>
          <a:lstStyle/>
          <a:p>
            <a:pPr lvl="0"/>
            <a:r>
              <a:rPr lang="en-US" sz="4510" dirty="0">
                <a:latin typeface="Times New Roman" pitchFamily="18" charset="0"/>
                <a:cs typeface="Times New Roman" pitchFamily="18" charset="0"/>
              </a:rPr>
              <a:t>Ta </a:t>
            </a:r>
            <a:r>
              <a:rPr lang="en-US" sz="4510" dirty="0" err="1">
                <a:latin typeface="Times New Roman" pitchFamily="18" charset="0"/>
                <a:cs typeface="Times New Roman" pitchFamily="18" charset="0"/>
              </a:rPr>
              <a:t>có</a:t>
            </a:r>
            <a:r>
              <a:rPr lang="en-US" sz="4510" dirty="0">
                <a:latin typeface="Times New Roman" pitchFamily="18" charset="0"/>
                <a:cs typeface="Times New Roman" pitchFamily="18" charset="0"/>
              </a:rPr>
              <a:t>: CE = EF + FB + BC = 0,5 + 1 + 0,5 = 2(m)</a:t>
            </a:r>
          </a:p>
        </p:txBody>
      </p:sp>
      <p:sp>
        <p:nvSpPr>
          <p:cNvPr id="31" name="Rectangle 30">
            <a:extLst>
              <a:ext uri="{FF2B5EF4-FFF2-40B4-BE49-F238E27FC236}">
                <a16:creationId xmlns:a16="http://schemas.microsoft.com/office/drawing/2014/main" id="{1A947E2F-2482-4481-ADDD-8B94D643A2CF}"/>
              </a:ext>
            </a:extLst>
          </p:cNvPr>
          <p:cNvSpPr/>
          <p:nvPr/>
        </p:nvSpPr>
        <p:spPr>
          <a:xfrm>
            <a:off x="3996026" y="6877984"/>
            <a:ext cx="9845945" cy="786627"/>
          </a:xfrm>
          <a:prstGeom prst="rect">
            <a:avLst/>
          </a:prstGeom>
        </p:spPr>
        <p:txBody>
          <a:bodyPr wrap="square">
            <a:spAutoFit/>
          </a:bodyPr>
          <a:lstStyle/>
          <a:p>
            <a:pPr lvl="0"/>
            <a:r>
              <a:rPr lang="en-US" sz="4510" dirty="0">
                <a:latin typeface="Times New Roman" pitchFamily="18" charset="0"/>
                <a:cs typeface="Times New Roman" pitchFamily="18" charset="0"/>
              </a:rPr>
              <a:t>DH = 2,4 – 1,8 = 0,6 (m)</a:t>
            </a:r>
          </a:p>
        </p:txBody>
      </p:sp>
      <p:sp>
        <p:nvSpPr>
          <p:cNvPr id="33" name="Rectangle 32">
            <a:extLst>
              <a:ext uri="{FF2B5EF4-FFF2-40B4-BE49-F238E27FC236}">
                <a16:creationId xmlns:a16="http://schemas.microsoft.com/office/drawing/2014/main" id="{BDA9DD4F-0929-4DDD-A0E1-15B775113E53}"/>
              </a:ext>
            </a:extLst>
          </p:cNvPr>
          <p:cNvSpPr/>
          <p:nvPr/>
        </p:nvSpPr>
        <p:spPr>
          <a:xfrm>
            <a:off x="3996027" y="10368514"/>
            <a:ext cx="10799300" cy="786627"/>
          </a:xfrm>
          <a:prstGeom prst="rect">
            <a:avLst/>
          </a:prstGeom>
        </p:spPr>
        <p:txBody>
          <a:bodyPr wrap="square">
            <a:spAutoFit/>
          </a:bodyPr>
          <a:lstStyle/>
          <a:p>
            <a:pPr lvl="0"/>
            <a:r>
              <a:rPr lang="en-US" sz="4510" dirty="0" err="1">
                <a:latin typeface="Times New Roman" pitchFamily="18" charset="0"/>
                <a:cs typeface="Times New Roman" pitchFamily="18" charset="0"/>
              </a:rPr>
              <a:t>Vậy</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diện</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tích</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hình</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mũi</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tên</a:t>
            </a:r>
            <a:r>
              <a:rPr lang="en-US" sz="4510" dirty="0">
                <a:latin typeface="Times New Roman" pitchFamily="18" charset="0"/>
                <a:cs typeface="Times New Roman" pitchFamily="18" charset="0"/>
              </a:rPr>
              <a:t> </a:t>
            </a:r>
            <a:r>
              <a:rPr lang="en-US" sz="4510" dirty="0" err="1">
                <a:latin typeface="Times New Roman" pitchFamily="18" charset="0"/>
                <a:cs typeface="Times New Roman" pitchFamily="18" charset="0"/>
              </a:rPr>
              <a:t>là</a:t>
            </a:r>
            <a:r>
              <a:rPr lang="en-US" sz="4510" dirty="0">
                <a:latin typeface="Times New Roman" pitchFamily="18" charset="0"/>
                <a:cs typeface="Times New Roman" pitchFamily="18" charset="0"/>
              </a:rPr>
              <a:t> 2,4 (m</a:t>
            </a:r>
            <a:r>
              <a:rPr lang="en-US" sz="4510" baseline="30000" dirty="0">
                <a:latin typeface="Times New Roman" pitchFamily="18" charset="0"/>
                <a:cs typeface="Times New Roman" pitchFamily="18" charset="0"/>
              </a:rPr>
              <a:t>2</a:t>
            </a:r>
            <a:r>
              <a:rPr lang="en-US" sz="4510" dirty="0">
                <a:latin typeface="Times New Roman" pitchFamily="18" charset="0"/>
                <a:cs typeface="Times New Roman" pitchFamily="18" charset="0"/>
              </a:rPr>
              <a:t>).</a:t>
            </a:r>
          </a:p>
        </p:txBody>
      </p:sp>
      <p:sp>
        <p:nvSpPr>
          <p:cNvPr id="34" name="object 2">
            <a:extLst>
              <a:ext uri="{FF2B5EF4-FFF2-40B4-BE49-F238E27FC236}">
                <a16:creationId xmlns:a16="http://schemas.microsoft.com/office/drawing/2014/main" id="{BB15815A-B78D-4824-AA2B-0575AFCBE2EB}"/>
              </a:ext>
            </a:extLst>
          </p:cNvPr>
          <p:cNvSpPr txBox="1"/>
          <p:nvPr/>
        </p:nvSpPr>
        <p:spPr>
          <a:xfrm>
            <a:off x="274749" y="164137"/>
            <a:ext cx="6270058" cy="1244294"/>
          </a:xfrm>
          <a:prstGeom prst="rect">
            <a:avLst/>
          </a:prstGeom>
        </p:spPr>
        <p:txBody>
          <a:bodyPr vert="horz" wrap="square" lIns="0" tIns="101833" rIns="0" bIns="0" rtlCol="0">
            <a:spAutoFit/>
          </a:bodyPr>
          <a:lstStyle/>
          <a:p>
            <a:pPr marL="12729">
              <a:spcBef>
                <a:spcPts val="802"/>
              </a:spcBef>
            </a:pPr>
            <a:r>
              <a:rPr lang="en-US" sz="11126" b="1" spc="-5" baseline="-3197" dirty="0" err="1">
                <a:solidFill>
                  <a:srgbClr val="00A69C"/>
                </a:solidFill>
                <a:latin typeface="Comic Sans MS"/>
                <a:cs typeface="Comic Sans MS"/>
              </a:rPr>
              <a:t>Thực</a:t>
            </a:r>
            <a:r>
              <a:rPr lang="en-US" sz="11126" b="1" spc="-5" baseline="-3197" dirty="0">
                <a:solidFill>
                  <a:srgbClr val="00A69C"/>
                </a:solidFill>
                <a:latin typeface="Comic Sans MS"/>
                <a:cs typeface="Comic Sans MS"/>
              </a:rPr>
              <a:t> </a:t>
            </a:r>
            <a:r>
              <a:rPr lang="en-US" sz="11126" b="1" spc="-5" baseline="-3197" dirty="0" err="1">
                <a:solidFill>
                  <a:srgbClr val="00A69C"/>
                </a:solidFill>
                <a:latin typeface="Comic Sans MS"/>
                <a:cs typeface="Comic Sans MS"/>
              </a:rPr>
              <a:t>hành</a:t>
            </a:r>
            <a:r>
              <a:rPr lang="en-US" sz="11126" b="1" spc="-5" baseline="-3197" dirty="0">
                <a:solidFill>
                  <a:srgbClr val="00A69C"/>
                </a:solidFill>
                <a:latin typeface="Comic Sans MS"/>
                <a:cs typeface="Comic Sans MS"/>
              </a:rPr>
              <a:t> 1:</a:t>
            </a:r>
            <a:endParaRPr sz="11126" baseline="-3197" dirty="0">
              <a:solidFill>
                <a:srgbClr val="00A69C"/>
              </a:solidFill>
              <a:latin typeface="Comic Sans MS"/>
              <a:cs typeface="Comic Sans MS"/>
            </a:endParaRPr>
          </a:p>
        </p:txBody>
      </p:sp>
      <mc:AlternateContent xmlns:mc="http://schemas.openxmlformats.org/markup-compatibility/2006" xmlns:a14="http://schemas.microsoft.com/office/drawing/2010/main">
        <mc:Choice Requires="a14">
          <p:sp>
            <p:nvSpPr>
              <p:cNvPr id="36" name="object 3">
                <a:extLst>
                  <a:ext uri="{FF2B5EF4-FFF2-40B4-BE49-F238E27FC236}">
                    <a16:creationId xmlns:a16="http://schemas.microsoft.com/office/drawing/2014/main" id="{1AA69FC6-DCD5-4DFB-BEFA-91A6329158A9}"/>
                  </a:ext>
                </a:extLst>
              </p:cNvPr>
              <p:cNvSpPr txBox="1"/>
              <p:nvPr/>
            </p:nvSpPr>
            <p:spPr>
              <a:xfrm>
                <a:off x="3996026" y="7505371"/>
                <a:ext cx="12660824" cy="2633982"/>
              </a:xfrm>
              <a:prstGeom prst="rect">
                <a:avLst/>
              </a:prstGeom>
            </p:spPr>
            <p:txBody>
              <a:bodyPr vert="horz" wrap="square" lIns="0" tIns="154658" rIns="0" bIns="0" rtlCol="0">
                <a:spAutoFit/>
              </a:bodyPr>
              <a:lstStyle/>
              <a:p>
                <a:pPr marL="12729">
                  <a:spcBef>
                    <a:spcPts val="1218"/>
                  </a:spcBef>
                </a:pPr>
                <a14:m>
                  <m:oMath xmlns:m="http://schemas.openxmlformats.org/officeDocument/2006/math">
                    <m:sSub>
                      <m:sSubPr>
                        <m:ctrlPr>
                          <a:rPr lang="en-US" sz="5012" i="1">
                            <a:latin typeface="Cambria Math" panose="02040503050406030204" pitchFamily="18" charset="0"/>
                          </a:rPr>
                        </m:ctrlPr>
                      </m:sSubPr>
                      <m:e>
                        <m:r>
                          <a:rPr lang="en-US" sz="5012" i="1">
                            <a:latin typeface="Cambria Math" panose="02040503050406030204" pitchFamily="18" charset="0"/>
                          </a:rPr>
                          <m:t>𝑆</m:t>
                        </m:r>
                      </m:e>
                      <m:sub>
                        <m:r>
                          <a:rPr lang="en-US" sz="5012" i="1">
                            <a:latin typeface="Cambria Math" panose="02040503050406030204" pitchFamily="18" charset="0"/>
                          </a:rPr>
                          <m:t>𝑚</m:t>
                        </m:r>
                        <m:r>
                          <a:rPr lang="en-US" sz="5012" i="1">
                            <a:latin typeface="Cambria Math" panose="02040503050406030204" pitchFamily="18" charset="0"/>
                          </a:rPr>
                          <m:t>ũ</m:t>
                        </m:r>
                        <m:r>
                          <a:rPr lang="en-US" sz="5012" i="1">
                            <a:latin typeface="Cambria Math" panose="02040503050406030204" pitchFamily="18" charset="0"/>
                          </a:rPr>
                          <m:t>𝑖</m:t>
                        </m:r>
                        <m:r>
                          <a:rPr lang="en-US" sz="5012" i="1">
                            <a:latin typeface="Cambria Math" panose="02040503050406030204" pitchFamily="18" charset="0"/>
                          </a:rPr>
                          <m:t> </m:t>
                        </m:r>
                        <m:r>
                          <a:rPr lang="en-US" sz="5012" i="1">
                            <a:latin typeface="Cambria Math" panose="02040503050406030204" pitchFamily="18" charset="0"/>
                          </a:rPr>
                          <m:t>𝑡</m:t>
                        </m:r>
                        <m:r>
                          <a:rPr lang="en-US" sz="5012" i="1">
                            <a:latin typeface="Cambria Math" panose="02040503050406030204" pitchFamily="18" charset="0"/>
                          </a:rPr>
                          <m:t>ê</m:t>
                        </m:r>
                        <m:r>
                          <a:rPr lang="en-US" sz="5012" i="1">
                            <a:latin typeface="Cambria Math" panose="02040503050406030204" pitchFamily="18" charset="0"/>
                          </a:rPr>
                          <m:t>𝑛</m:t>
                        </m:r>
                      </m:sub>
                    </m:sSub>
                  </m:oMath>
                </a14:m>
                <a:r>
                  <a:rPr lang="en-US" sz="5012"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5012" i="1">
                            <a:latin typeface="Cambria Math" panose="02040503050406030204" pitchFamily="18" charset="0"/>
                          </a:rPr>
                        </m:ctrlPr>
                      </m:sSubPr>
                      <m:e>
                        <m:r>
                          <a:rPr lang="en-US" sz="5012" i="1">
                            <a:latin typeface="Cambria Math" panose="02040503050406030204" pitchFamily="18" charset="0"/>
                          </a:rPr>
                          <m:t>𝑆</m:t>
                        </m:r>
                      </m:e>
                      <m:sub>
                        <m:r>
                          <a:rPr lang="en-US" sz="5012" i="1">
                            <a:latin typeface="Cambria Math" panose="02040503050406030204" pitchFamily="18" charset="0"/>
                          </a:rPr>
                          <m:t>𝐴𝐵𝐹𝐺</m:t>
                        </m:r>
                      </m:sub>
                    </m:sSub>
                  </m:oMath>
                </a14:m>
                <a:r>
                  <a:rPr lang="en-US" sz="5012"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5012" i="1">
                            <a:latin typeface="Cambria Math" panose="02040503050406030204" pitchFamily="18" charset="0"/>
                          </a:rPr>
                        </m:ctrlPr>
                      </m:sSubPr>
                      <m:e>
                        <m:r>
                          <a:rPr lang="en-US" sz="5012" i="1">
                            <a:latin typeface="Cambria Math" panose="02040503050406030204" pitchFamily="18" charset="0"/>
                          </a:rPr>
                          <m:t>𝑆</m:t>
                        </m:r>
                      </m:e>
                      <m:sub>
                        <m:r>
                          <a:rPr lang="en-US" sz="5012" i="1">
                            <a:latin typeface="Cambria Math" panose="02040503050406030204" pitchFamily="18" charset="0"/>
                          </a:rPr>
                          <m:t>𝐶𝐷𝐸</m:t>
                        </m:r>
                      </m:sub>
                    </m:sSub>
                  </m:oMath>
                </a14:m>
                <a:r>
                  <a:rPr lang="en-US" sz="5012" dirty="0">
                    <a:latin typeface="Times New Roman" panose="02020603050405020304" pitchFamily="18" charset="0"/>
                    <a:cs typeface="Times New Roman" panose="02020603050405020304" pitchFamily="18" charset="0"/>
                  </a:rPr>
                  <a:t> = AB . AG + </a:t>
                </a:r>
                <a14:m>
                  <m:oMath xmlns:m="http://schemas.openxmlformats.org/officeDocument/2006/math">
                    <m:f>
                      <m:fPr>
                        <m:ctrlPr>
                          <a:rPr lang="en-US" sz="5012" i="1">
                            <a:latin typeface="Cambria Math" panose="02040503050406030204" pitchFamily="18" charset="0"/>
                            <a:cs typeface="Times New Roman" panose="02020603050405020304" pitchFamily="18" charset="0"/>
                          </a:rPr>
                        </m:ctrlPr>
                      </m:fPr>
                      <m:num>
                        <m:r>
                          <a:rPr lang="en-US" sz="5012" i="1">
                            <a:latin typeface="Cambria Math" panose="02040503050406030204" pitchFamily="18" charset="0"/>
                            <a:cs typeface="Times New Roman" panose="02020603050405020304" pitchFamily="18" charset="0"/>
                          </a:rPr>
                          <m:t>𝐷𝐻</m:t>
                        </m:r>
                        <m:r>
                          <a:rPr lang="en-US" sz="5012" i="1">
                            <a:latin typeface="Cambria Math" panose="02040503050406030204" pitchFamily="18" charset="0"/>
                            <a:cs typeface="Times New Roman" panose="02020603050405020304" pitchFamily="18" charset="0"/>
                          </a:rPr>
                          <m:t> . </m:t>
                        </m:r>
                        <m:r>
                          <a:rPr lang="en-US" sz="5012" i="1">
                            <a:latin typeface="Cambria Math" panose="02040503050406030204" pitchFamily="18" charset="0"/>
                            <a:cs typeface="Times New Roman" panose="02020603050405020304" pitchFamily="18" charset="0"/>
                          </a:rPr>
                          <m:t>𝐸𝐶</m:t>
                        </m:r>
                      </m:num>
                      <m:den>
                        <m:r>
                          <a:rPr lang="en-US" sz="5012" i="1">
                            <a:latin typeface="Cambria Math" panose="02040503050406030204" pitchFamily="18" charset="0"/>
                            <a:cs typeface="Times New Roman" panose="02020603050405020304" pitchFamily="18" charset="0"/>
                          </a:rPr>
                          <m:t>2</m:t>
                        </m:r>
                      </m:den>
                    </m:f>
                  </m:oMath>
                </a14:m>
                <a:endParaRPr lang="en-US" sz="5012" dirty="0">
                  <a:latin typeface="Times New Roman" panose="02020603050405020304" pitchFamily="18" charset="0"/>
                  <a:cs typeface="Times New Roman" panose="02020603050405020304" pitchFamily="18" charset="0"/>
                </a:endParaRPr>
              </a:p>
              <a:p>
                <a:pPr marL="12729">
                  <a:spcBef>
                    <a:spcPts val="1218"/>
                  </a:spcBef>
                </a:pPr>
                <a:r>
                  <a:rPr lang="en-US" sz="5012" dirty="0">
                    <a:latin typeface="Times New Roman" panose="02020603050405020304" pitchFamily="18" charset="0"/>
                    <a:cs typeface="Times New Roman" panose="02020603050405020304" pitchFamily="18" charset="0"/>
                  </a:rPr>
                  <a:t>           = 1,8 . 1 + </a:t>
                </a:r>
                <a14:m>
                  <m:oMath xmlns:m="http://schemas.openxmlformats.org/officeDocument/2006/math">
                    <m:f>
                      <m:fPr>
                        <m:ctrlPr>
                          <a:rPr lang="en-US" sz="5012" i="1">
                            <a:latin typeface="Cambria Math" panose="02040503050406030204" pitchFamily="18" charset="0"/>
                            <a:cs typeface="Times New Roman" panose="02020603050405020304" pitchFamily="18" charset="0"/>
                          </a:rPr>
                        </m:ctrlPr>
                      </m:fPr>
                      <m:num>
                        <m:r>
                          <m:rPr>
                            <m:nor/>
                          </m:rPr>
                          <a:rPr lang="en-US" sz="5012" dirty="0">
                            <a:latin typeface="Times New Roman" panose="02020603050405020304" pitchFamily="18" charset="0"/>
                            <a:cs typeface="Times New Roman" panose="02020603050405020304" pitchFamily="18" charset="0"/>
                          </a:rPr>
                          <m:t>0,6 </m:t>
                        </m:r>
                        <m:r>
                          <m:rPr>
                            <m:nor/>
                          </m:rPr>
                          <a:rPr lang="en-US" sz="5012" dirty="0">
                            <a:latin typeface="Times New Roman" panose="02020603050405020304" pitchFamily="18" charset="0"/>
                            <a:cs typeface="Times New Roman" panose="02020603050405020304" pitchFamily="18" charset="0"/>
                          </a:rPr>
                          <m:t>. </m:t>
                        </m:r>
                        <m:r>
                          <m:rPr>
                            <m:nor/>
                          </m:rPr>
                          <a:rPr lang="en-US" sz="5012" dirty="0">
                            <a:latin typeface="Times New Roman" panose="02020603050405020304" pitchFamily="18" charset="0"/>
                            <a:cs typeface="Times New Roman" panose="02020603050405020304" pitchFamily="18" charset="0"/>
                          </a:rPr>
                          <m:t>2</m:t>
                        </m:r>
                      </m:num>
                      <m:den>
                        <m:r>
                          <a:rPr lang="en-US" sz="5012" i="1">
                            <a:latin typeface="Cambria Math" panose="02040503050406030204" pitchFamily="18" charset="0"/>
                            <a:cs typeface="Times New Roman" panose="02020603050405020304" pitchFamily="18" charset="0"/>
                          </a:rPr>
                          <m:t>2</m:t>
                        </m:r>
                      </m:den>
                    </m:f>
                  </m:oMath>
                </a14:m>
                <a:r>
                  <a:rPr lang="en-US" sz="4109" dirty="0">
                    <a:latin typeface="Times New Roman" panose="02020603050405020304" pitchFamily="18" charset="0"/>
                    <a:cs typeface="Times New Roman" panose="02020603050405020304" pitchFamily="18" charset="0"/>
                  </a:rPr>
                  <a:t> = 2, 4 (</a:t>
                </a:r>
                <a14:m>
                  <m:oMath xmlns:m="http://schemas.openxmlformats.org/officeDocument/2006/math">
                    <m:sSup>
                      <m:sSupPr>
                        <m:ctrlPr>
                          <a:rPr lang="en-US" sz="4109" i="1">
                            <a:latin typeface="Cambria Math" panose="02040503050406030204" pitchFamily="18" charset="0"/>
                          </a:rPr>
                        </m:ctrlPr>
                      </m:sSupPr>
                      <m:e>
                        <m:r>
                          <a:rPr lang="en-US" sz="4109" i="1">
                            <a:latin typeface="Cambria Math" panose="02040503050406030204" pitchFamily="18" charset="0"/>
                          </a:rPr>
                          <m:t>𝑚</m:t>
                        </m:r>
                      </m:e>
                      <m:sup>
                        <m:r>
                          <a:rPr lang="en-US" sz="4109" i="1">
                            <a:latin typeface="Cambria Math" panose="02040503050406030204" pitchFamily="18" charset="0"/>
                          </a:rPr>
                          <m:t>2</m:t>
                        </m:r>
                      </m:sup>
                    </m:sSup>
                  </m:oMath>
                </a14:m>
                <a:r>
                  <a:rPr lang="en-US" sz="4109" dirty="0">
                    <a:latin typeface="Times New Roman" panose="02020603050405020304" pitchFamily="18" charset="0"/>
                    <a:cs typeface="Times New Roman" panose="02020603050405020304" pitchFamily="18" charset="0"/>
                  </a:rPr>
                  <a:t>)</a:t>
                </a:r>
                <a:endParaRPr sz="4109" dirty="0">
                  <a:latin typeface="Times New Roman" panose="02020603050405020304" pitchFamily="18" charset="0"/>
                  <a:cs typeface="Times New Roman" panose="02020603050405020304" pitchFamily="18" charset="0"/>
                </a:endParaRPr>
              </a:p>
            </p:txBody>
          </p:sp>
        </mc:Choice>
        <mc:Fallback xmlns="">
          <p:sp>
            <p:nvSpPr>
              <p:cNvPr id="36" name="object 3">
                <a:extLst>
                  <a:ext uri="{FF2B5EF4-FFF2-40B4-BE49-F238E27FC236}">
                    <a16:creationId xmlns:a16="http://schemas.microsoft.com/office/drawing/2014/main" id="{1AA69FC6-DCD5-4DFB-BEFA-91A6329158A9}"/>
                  </a:ext>
                </a:extLst>
              </p:cNvPr>
              <p:cNvSpPr txBox="1">
                <a:spLocks noRot="1" noChangeAspect="1" noMove="1" noResize="1" noEditPoints="1" noAdjustHandles="1" noChangeArrowheads="1" noChangeShapeType="1" noTextEdit="1"/>
              </p:cNvSpPr>
              <p:nvPr/>
            </p:nvSpPr>
            <p:spPr>
              <a:xfrm>
                <a:off x="3996026" y="7505371"/>
                <a:ext cx="12660824" cy="2633982"/>
              </a:xfrm>
              <a:prstGeom prst="rect">
                <a:avLst/>
              </a:prstGeom>
              <a:blipFill>
                <a:blip r:embed="rId9"/>
                <a:stretch>
                  <a:fillRect b="-7176"/>
                </a:stretch>
              </a:blipFill>
            </p:spPr>
            <p:txBody>
              <a:bodyPr/>
              <a:lstStyle/>
              <a:p>
                <a:r>
                  <a:rPr lang="en-US">
                    <a:noFill/>
                  </a:rPr>
                  <a:t> </a:t>
                </a:r>
              </a:p>
            </p:txBody>
          </p:sp>
        </mc:Fallback>
      </mc:AlternateContent>
      <p:grpSp>
        <p:nvGrpSpPr>
          <p:cNvPr id="37" name="Графика 4">
            <a:extLst>
              <a:ext uri="{FF2B5EF4-FFF2-40B4-BE49-F238E27FC236}">
                <a16:creationId xmlns:a16="http://schemas.microsoft.com/office/drawing/2014/main" id="{0BA0644C-A350-4DC5-AFA0-0437A1A98EC0}"/>
              </a:ext>
            </a:extLst>
          </p:cNvPr>
          <p:cNvGrpSpPr/>
          <p:nvPr/>
        </p:nvGrpSpPr>
        <p:grpSpPr>
          <a:xfrm>
            <a:off x="18118265" y="10139354"/>
            <a:ext cx="1851623" cy="1133737"/>
            <a:chOff x="16401812" y="7760750"/>
            <a:chExt cx="1847393" cy="1131147"/>
          </a:xfrm>
          <a:solidFill>
            <a:schemeClr val="accent1"/>
          </a:solidFill>
        </p:grpSpPr>
        <p:sp>
          <p:nvSpPr>
            <p:cNvPr id="38" name="Свободна форма: фигура 24">
              <a:extLst>
                <a:ext uri="{FF2B5EF4-FFF2-40B4-BE49-F238E27FC236}">
                  <a16:creationId xmlns:a16="http://schemas.microsoft.com/office/drawing/2014/main" id="{2FF2A265-3184-4434-9995-27F2FA44108D}"/>
                </a:ext>
              </a:extLst>
            </p:cNvPr>
            <p:cNvSpPr/>
            <p:nvPr/>
          </p:nvSpPr>
          <p:spPr>
            <a:xfrm>
              <a:off x="16402023" y="7760863"/>
              <a:ext cx="1847183" cy="1130929"/>
            </a:xfrm>
            <a:custGeom>
              <a:avLst/>
              <a:gdLst>
                <a:gd name="connsiteX0" fmla="*/ 1559430 w 1847183"/>
                <a:gd name="connsiteY0" fmla="*/ 710327 h 1130929"/>
                <a:gd name="connsiteX1" fmla="*/ 1529710 w 1847183"/>
                <a:gd name="connsiteY1" fmla="*/ 416483 h 1130929"/>
                <a:gd name="connsiteX2" fmla="*/ 1241222 w 1847183"/>
                <a:gd name="connsiteY2" fmla="*/ 63619 h 1130929"/>
                <a:gd name="connsiteX3" fmla="*/ 670863 w 1847183"/>
                <a:gd name="connsiteY3" fmla="*/ 67084 h 1130929"/>
                <a:gd name="connsiteX4" fmla="*/ 667922 w 1847183"/>
                <a:gd name="connsiteY4" fmla="*/ 67925 h 1130929"/>
                <a:gd name="connsiteX5" fmla="*/ 662986 w 1847183"/>
                <a:gd name="connsiteY5" fmla="*/ 70655 h 1130929"/>
                <a:gd name="connsiteX6" fmla="*/ 591048 w 1847183"/>
                <a:gd name="connsiteY6" fmla="*/ 112453 h 1130929"/>
                <a:gd name="connsiteX7" fmla="*/ 493800 w 1847183"/>
                <a:gd name="connsiteY7" fmla="*/ 203504 h 1130929"/>
                <a:gd name="connsiteX8" fmla="*/ 458409 w 1847183"/>
                <a:gd name="connsiteY8" fmla="*/ 252863 h 1130929"/>
                <a:gd name="connsiteX9" fmla="*/ 393087 w 1847183"/>
                <a:gd name="connsiteY9" fmla="*/ 384978 h 1130929"/>
                <a:gd name="connsiteX10" fmla="*/ 359061 w 1847183"/>
                <a:gd name="connsiteY10" fmla="*/ 563825 h 1130929"/>
                <a:gd name="connsiteX11" fmla="*/ 66477 w 1847183"/>
                <a:gd name="connsiteY11" fmla="*/ 521293 h 1130929"/>
                <a:gd name="connsiteX12" fmla="*/ 36337 w 1847183"/>
                <a:gd name="connsiteY12" fmla="*/ 547127 h 1130929"/>
                <a:gd name="connsiteX13" fmla="*/ 0 w 1847183"/>
                <a:gd name="connsiteY13" fmla="*/ 927402 h 1130929"/>
                <a:gd name="connsiteX14" fmla="*/ 1788373 w 1847183"/>
                <a:gd name="connsiteY14" fmla="*/ 1130929 h 1130929"/>
                <a:gd name="connsiteX15" fmla="*/ 1811056 w 1847183"/>
                <a:gd name="connsiteY15" fmla="*/ 1104569 h 1130929"/>
                <a:gd name="connsiteX16" fmla="*/ 1847183 w 1847183"/>
                <a:gd name="connsiteY16" fmla="*/ 726395 h 1130929"/>
                <a:gd name="connsiteX17" fmla="*/ 1559430 w 1847183"/>
                <a:gd name="connsiteY17" fmla="*/ 710327 h 1130929"/>
                <a:gd name="connsiteX18" fmla="*/ 1317886 w 1847183"/>
                <a:gd name="connsiteY18" fmla="*/ 686173 h 1130929"/>
                <a:gd name="connsiteX19" fmla="*/ 603231 w 1847183"/>
                <a:gd name="connsiteY19" fmla="*/ 593441 h 1130929"/>
                <a:gd name="connsiteX20" fmla="*/ 726733 w 1847183"/>
                <a:gd name="connsiteY20" fmla="*/ 323856 h 1130929"/>
                <a:gd name="connsiteX21" fmla="*/ 1207931 w 1847183"/>
                <a:gd name="connsiteY21" fmla="*/ 346226 h 1130929"/>
                <a:gd name="connsiteX22" fmla="*/ 1317886 w 1847183"/>
                <a:gd name="connsiteY22" fmla="*/ 686173 h 1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7183" h="1130929">
                  <a:moveTo>
                    <a:pt x="1559430" y="710327"/>
                  </a:moveTo>
                  <a:cubicBezTo>
                    <a:pt x="1559430" y="710327"/>
                    <a:pt x="1554389" y="503859"/>
                    <a:pt x="1529710" y="416483"/>
                  </a:cubicBezTo>
                  <a:cubicBezTo>
                    <a:pt x="1505030" y="329107"/>
                    <a:pt x="1491693" y="208755"/>
                    <a:pt x="1241222" y="63619"/>
                  </a:cubicBezTo>
                  <a:cubicBezTo>
                    <a:pt x="990751" y="-81518"/>
                    <a:pt x="670863" y="67084"/>
                    <a:pt x="670863" y="67084"/>
                  </a:cubicBezTo>
                  <a:cubicBezTo>
                    <a:pt x="669813" y="67294"/>
                    <a:pt x="668868" y="67714"/>
                    <a:pt x="667922" y="67925"/>
                  </a:cubicBezTo>
                  <a:cubicBezTo>
                    <a:pt x="666242" y="68870"/>
                    <a:pt x="664666" y="69815"/>
                    <a:pt x="662986" y="70655"/>
                  </a:cubicBezTo>
                  <a:cubicBezTo>
                    <a:pt x="639882" y="85568"/>
                    <a:pt x="613522" y="97225"/>
                    <a:pt x="591048" y="112453"/>
                  </a:cubicBezTo>
                  <a:cubicBezTo>
                    <a:pt x="553451" y="137972"/>
                    <a:pt x="521735" y="167693"/>
                    <a:pt x="493800" y="203504"/>
                  </a:cubicBezTo>
                  <a:cubicBezTo>
                    <a:pt x="482038" y="218627"/>
                    <a:pt x="470066" y="235325"/>
                    <a:pt x="458409" y="252863"/>
                  </a:cubicBezTo>
                  <a:cubicBezTo>
                    <a:pt x="435200" y="296446"/>
                    <a:pt x="411360" y="339504"/>
                    <a:pt x="393087" y="384978"/>
                  </a:cubicBezTo>
                  <a:cubicBezTo>
                    <a:pt x="364101" y="482435"/>
                    <a:pt x="359061" y="563825"/>
                    <a:pt x="359061" y="563825"/>
                  </a:cubicBezTo>
                  <a:lnTo>
                    <a:pt x="66477" y="521293"/>
                  </a:lnTo>
                  <a:cubicBezTo>
                    <a:pt x="57025" y="530639"/>
                    <a:pt x="46944" y="539146"/>
                    <a:pt x="36337" y="547127"/>
                  </a:cubicBezTo>
                  <a:lnTo>
                    <a:pt x="0" y="927402"/>
                  </a:lnTo>
                  <a:lnTo>
                    <a:pt x="1788373" y="1130929"/>
                  </a:lnTo>
                  <a:cubicBezTo>
                    <a:pt x="1794989" y="1121268"/>
                    <a:pt x="1802445" y="1112236"/>
                    <a:pt x="1811056" y="1104569"/>
                  </a:cubicBezTo>
                  <a:lnTo>
                    <a:pt x="1847183" y="726395"/>
                  </a:lnTo>
                  <a:lnTo>
                    <a:pt x="1559430" y="710327"/>
                  </a:lnTo>
                  <a:close/>
                  <a:moveTo>
                    <a:pt x="1317886" y="686173"/>
                  </a:moveTo>
                  <a:lnTo>
                    <a:pt x="603231" y="593441"/>
                  </a:lnTo>
                  <a:cubicBezTo>
                    <a:pt x="603231" y="593441"/>
                    <a:pt x="609006" y="389388"/>
                    <a:pt x="726733" y="323856"/>
                  </a:cubicBezTo>
                  <a:cubicBezTo>
                    <a:pt x="844564" y="258324"/>
                    <a:pt x="1040110" y="222303"/>
                    <a:pt x="1207931" y="346226"/>
                  </a:cubicBezTo>
                  <a:cubicBezTo>
                    <a:pt x="1375857" y="470253"/>
                    <a:pt x="1317886" y="686173"/>
                    <a:pt x="1317886" y="686173"/>
                  </a:cubicBezTo>
                  <a:close/>
                </a:path>
              </a:pathLst>
            </a:custGeom>
            <a:solidFill>
              <a:srgbClr val="50DEFF"/>
            </a:solidFill>
            <a:ln w="10494" cap="flat">
              <a:noFill/>
              <a:prstDash val="solid"/>
              <a:miter/>
            </a:ln>
          </p:spPr>
          <p:txBody>
            <a:bodyPr rtlCol="0" anchor="ctr"/>
            <a:lstStyle/>
            <a:p>
              <a:endParaRPr lang="bg-BG" sz="1804"/>
            </a:p>
          </p:txBody>
        </p:sp>
        <p:sp>
          <p:nvSpPr>
            <p:cNvPr id="39" name="Свободна форма: фигура 25">
              <a:extLst>
                <a:ext uri="{FF2B5EF4-FFF2-40B4-BE49-F238E27FC236}">
                  <a16:creationId xmlns:a16="http://schemas.microsoft.com/office/drawing/2014/main" id="{F2BAE47A-44E4-4D9E-B6C8-E910E2AEF81B}"/>
                </a:ext>
              </a:extLst>
            </p:cNvPr>
            <p:cNvSpPr/>
            <p:nvPr/>
          </p:nvSpPr>
          <p:spPr>
            <a:xfrm>
              <a:off x="17273052" y="8006754"/>
              <a:ext cx="489075" cy="446057"/>
            </a:xfrm>
            <a:custGeom>
              <a:avLst/>
              <a:gdLst>
                <a:gd name="connsiteX0" fmla="*/ 0 w 489075"/>
                <a:gd name="connsiteY0" fmla="*/ 26296 h 446057"/>
                <a:gd name="connsiteX1" fmla="*/ 336902 w 489075"/>
                <a:gd name="connsiteY1" fmla="*/ 100440 h 446057"/>
                <a:gd name="connsiteX2" fmla="*/ 446962 w 489075"/>
                <a:gd name="connsiteY2" fmla="*/ 439757 h 446057"/>
                <a:gd name="connsiteX3" fmla="*/ 481303 w 489075"/>
                <a:gd name="connsiteY3" fmla="*/ 446058 h 446057"/>
                <a:gd name="connsiteX4" fmla="*/ 486344 w 489075"/>
                <a:gd name="connsiteY4" fmla="*/ 304597 h 446057"/>
                <a:gd name="connsiteX5" fmla="*/ 447487 w 489075"/>
                <a:gd name="connsiteY5" fmla="*/ 186870 h 446057"/>
                <a:gd name="connsiteX6" fmla="*/ 434674 w 489075"/>
                <a:gd name="connsiteY6" fmla="*/ 161876 h 446057"/>
                <a:gd name="connsiteX7" fmla="*/ 87796 w 489075"/>
                <a:gd name="connsiteY7" fmla="*/ 2982 h 446057"/>
                <a:gd name="connsiteX8" fmla="*/ 0 w 489075"/>
                <a:gd name="connsiteY8" fmla="*/ 26296 h 44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75" h="446057">
                  <a:moveTo>
                    <a:pt x="0" y="26296"/>
                  </a:moveTo>
                  <a:cubicBezTo>
                    <a:pt x="104284" y="6552"/>
                    <a:pt x="226631" y="18945"/>
                    <a:pt x="336902" y="100440"/>
                  </a:cubicBezTo>
                  <a:cubicBezTo>
                    <a:pt x="500522" y="221317"/>
                    <a:pt x="449587" y="429465"/>
                    <a:pt x="446962" y="439757"/>
                  </a:cubicBezTo>
                  <a:cubicBezTo>
                    <a:pt x="454838" y="441647"/>
                    <a:pt x="477628" y="445848"/>
                    <a:pt x="481303" y="446058"/>
                  </a:cubicBezTo>
                  <a:cubicBezTo>
                    <a:pt x="488339" y="399114"/>
                    <a:pt x="491910" y="343349"/>
                    <a:pt x="486344" y="304597"/>
                  </a:cubicBezTo>
                  <a:cubicBezTo>
                    <a:pt x="475212" y="260069"/>
                    <a:pt x="463240" y="219741"/>
                    <a:pt x="447487" y="186870"/>
                  </a:cubicBezTo>
                  <a:cubicBezTo>
                    <a:pt x="443496" y="178469"/>
                    <a:pt x="439190" y="170172"/>
                    <a:pt x="434674" y="161876"/>
                  </a:cubicBezTo>
                  <a:cubicBezTo>
                    <a:pt x="353285" y="30812"/>
                    <a:pt x="224531" y="-12456"/>
                    <a:pt x="87796" y="2982"/>
                  </a:cubicBezTo>
                  <a:cubicBezTo>
                    <a:pt x="56080" y="6657"/>
                    <a:pt x="26990" y="14744"/>
                    <a:pt x="0" y="26296"/>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40" name="Свободна форма: фигура 26">
              <a:extLst>
                <a:ext uri="{FF2B5EF4-FFF2-40B4-BE49-F238E27FC236}">
                  <a16:creationId xmlns:a16="http://schemas.microsoft.com/office/drawing/2014/main" id="{D5A05E2E-DD7D-42F1-ADEE-E901FEA22DF6}"/>
                </a:ext>
              </a:extLst>
            </p:cNvPr>
            <p:cNvSpPr/>
            <p:nvPr/>
          </p:nvSpPr>
          <p:spPr>
            <a:xfrm>
              <a:off x="16401812" y="8282156"/>
              <a:ext cx="1810636" cy="609636"/>
            </a:xfrm>
            <a:custGeom>
              <a:avLst/>
              <a:gdLst>
                <a:gd name="connsiteX0" fmla="*/ 1774195 w 1810636"/>
                <a:gd name="connsiteY0" fmla="*/ 584117 h 609636"/>
                <a:gd name="connsiteX1" fmla="*/ 1700472 w 1810636"/>
                <a:gd name="connsiteY1" fmla="*/ 576451 h 609636"/>
                <a:gd name="connsiteX2" fmla="*/ 1422485 w 1810636"/>
                <a:gd name="connsiteY2" fmla="*/ 539799 h 609636"/>
                <a:gd name="connsiteX3" fmla="*/ 1029188 w 1810636"/>
                <a:gd name="connsiteY3" fmla="*/ 489915 h 609636"/>
                <a:gd name="connsiteX4" fmla="*/ 227052 w 1810636"/>
                <a:gd name="connsiteY4" fmla="*/ 408525 h 609636"/>
                <a:gd name="connsiteX5" fmla="*/ 226421 w 1810636"/>
                <a:gd name="connsiteY5" fmla="*/ 408315 h 609636"/>
                <a:gd name="connsiteX6" fmla="*/ 41798 w 1810636"/>
                <a:gd name="connsiteY6" fmla="*/ 380485 h 609636"/>
                <a:gd name="connsiteX7" fmla="*/ 40327 w 1810636"/>
                <a:gd name="connsiteY7" fmla="*/ 379960 h 609636"/>
                <a:gd name="connsiteX8" fmla="*/ 32871 w 1810636"/>
                <a:gd name="connsiteY8" fmla="*/ 372083 h 609636"/>
                <a:gd name="connsiteX9" fmla="*/ 50094 w 1810636"/>
                <a:gd name="connsiteY9" fmla="*/ 171601 h 609636"/>
                <a:gd name="connsiteX10" fmla="*/ 66582 w 1810636"/>
                <a:gd name="connsiteY10" fmla="*/ 0 h 609636"/>
                <a:gd name="connsiteX11" fmla="*/ 66477 w 1810636"/>
                <a:gd name="connsiteY11" fmla="*/ 0 h 609636"/>
                <a:gd name="connsiteX12" fmla="*/ 36337 w 1810636"/>
                <a:gd name="connsiteY12" fmla="*/ 25835 h 609636"/>
                <a:gd name="connsiteX13" fmla="*/ 0 w 1810636"/>
                <a:gd name="connsiteY13" fmla="*/ 406109 h 609636"/>
                <a:gd name="connsiteX14" fmla="*/ 1788373 w 1810636"/>
                <a:gd name="connsiteY14" fmla="*/ 609637 h 609636"/>
                <a:gd name="connsiteX15" fmla="*/ 1810637 w 1810636"/>
                <a:gd name="connsiteY15" fmla="*/ 583592 h 609636"/>
                <a:gd name="connsiteX16" fmla="*/ 1774195 w 1810636"/>
                <a:gd name="connsiteY16" fmla="*/ 584117 h 60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636" h="609636">
                  <a:moveTo>
                    <a:pt x="1774195" y="584117"/>
                  </a:moveTo>
                  <a:cubicBezTo>
                    <a:pt x="1749726" y="584537"/>
                    <a:pt x="1725046" y="581281"/>
                    <a:pt x="1700472" y="576451"/>
                  </a:cubicBezTo>
                  <a:cubicBezTo>
                    <a:pt x="1607214" y="570570"/>
                    <a:pt x="1514798" y="555237"/>
                    <a:pt x="1422485" y="539799"/>
                  </a:cubicBezTo>
                  <a:cubicBezTo>
                    <a:pt x="1291946" y="517955"/>
                    <a:pt x="1160778" y="503357"/>
                    <a:pt x="1029188" y="489915"/>
                  </a:cubicBezTo>
                  <a:cubicBezTo>
                    <a:pt x="761810" y="462610"/>
                    <a:pt x="494641" y="433729"/>
                    <a:pt x="227052" y="408525"/>
                  </a:cubicBezTo>
                  <a:cubicBezTo>
                    <a:pt x="226842" y="408525"/>
                    <a:pt x="226632" y="408420"/>
                    <a:pt x="226421" y="408315"/>
                  </a:cubicBezTo>
                  <a:cubicBezTo>
                    <a:pt x="164460" y="402014"/>
                    <a:pt x="102604" y="394347"/>
                    <a:pt x="41798" y="380485"/>
                  </a:cubicBezTo>
                  <a:cubicBezTo>
                    <a:pt x="41273" y="380380"/>
                    <a:pt x="40853" y="380170"/>
                    <a:pt x="40327" y="379960"/>
                  </a:cubicBezTo>
                  <a:cubicBezTo>
                    <a:pt x="36337" y="379960"/>
                    <a:pt x="32451" y="377229"/>
                    <a:pt x="32871" y="372083"/>
                  </a:cubicBezTo>
                  <a:cubicBezTo>
                    <a:pt x="33291" y="369248"/>
                    <a:pt x="48204" y="211929"/>
                    <a:pt x="50094" y="171601"/>
                  </a:cubicBezTo>
                  <a:cubicBezTo>
                    <a:pt x="52720" y="115416"/>
                    <a:pt x="70258" y="56395"/>
                    <a:pt x="66582" y="0"/>
                  </a:cubicBezTo>
                  <a:lnTo>
                    <a:pt x="66477" y="0"/>
                  </a:lnTo>
                  <a:cubicBezTo>
                    <a:pt x="57026" y="9347"/>
                    <a:pt x="46944" y="17853"/>
                    <a:pt x="36337" y="25835"/>
                  </a:cubicBezTo>
                  <a:lnTo>
                    <a:pt x="0" y="406109"/>
                  </a:lnTo>
                  <a:lnTo>
                    <a:pt x="1788373" y="609637"/>
                  </a:lnTo>
                  <a:cubicBezTo>
                    <a:pt x="1794884" y="600080"/>
                    <a:pt x="1802235" y="591258"/>
                    <a:pt x="1810637" y="583592"/>
                  </a:cubicBezTo>
                  <a:cubicBezTo>
                    <a:pt x="1799294" y="586112"/>
                    <a:pt x="1786482" y="585587"/>
                    <a:pt x="1774195" y="584117"/>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41" name="Свободна форма: фигура 27">
              <a:extLst>
                <a:ext uri="{FF2B5EF4-FFF2-40B4-BE49-F238E27FC236}">
                  <a16:creationId xmlns:a16="http://schemas.microsoft.com/office/drawing/2014/main" id="{DC4A080C-13E5-41B9-86EB-DEE37D126F07}"/>
                </a:ext>
              </a:extLst>
            </p:cNvPr>
            <p:cNvSpPr/>
            <p:nvPr/>
          </p:nvSpPr>
          <p:spPr>
            <a:xfrm>
              <a:off x="16760978" y="7760750"/>
              <a:ext cx="638516" cy="568769"/>
            </a:xfrm>
            <a:custGeom>
              <a:avLst/>
              <a:gdLst>
                <a:gd name="connsiteX0" fmla="*/ 311802 w 638516"/>
                <a:gd name="connsiteY0" fmla="*/ 67092 h 568769"/>
                <a:gd name="connsiteX1" fmla="*/ 308862 w 638516"/>
                <a:gd name="connsiteY1" fmla="*/ 67933 h 568769"/>
                <a:gd name="connsiteX2" fmla="*/ 303926 w 638516"/>
                <a:gd name="connsiteY2" fmla="*/ 70663 h 568769"/>
                <a:gd name="connsiteX3" fmla="*/ 231987 w 638516"/>
                <a:gd name="connsiteY3" fmla="*/ 112461 h 568769"/>
                <a:gd name="connsiteX4" fmla="*/ 134740 w 638516"/>
                <a:gd name="connsiteY4" fmla="*/ 203512 h 568769"/>
                <a:gd name="connsiteX5" fmla="*/ 99348 w 638516"/>
                <a:gd name="connsiteY5" fmla="*/ 252871 h 568769"/>
                <a:gd name="connsiteX6" fmla="*/ 34026 w 638516"/>
                <a:gd name="connsiteY6" fmla="*/ 384986 h 568769"/>
                <a:gd name="connsiteX7" fmla="*/ 0 w 638516"/>
                <a:gd name="connsiteY7" fmla="*/ 563833 h 568769"/>
                <a:gd name="connsiteX8" fmla="*/ 39697 w 638516"/>
                <a:gd name="connsiteY8" fmla="*/ 568769 h 568769"/>
                <a:gd name="connsiteX9" fmla="*/ 51774 w 638516"/>
                <a:gd name="connsiteY9" fmla="*/ 482444 h 568769"/>
                <a:gd name="connsiteX10" fmla="*/ 113631 w 638516"/>
                <a:gd name="connsiteY10" fmla="*/ 302231 h 568769"/>
                <a:gd name="connsiteX11" fmla="*/ 355595 w 638516"/>
                <a:gd name="connsiteY11" fmla="*/ 67198 h 568769"/>
                <a:gd name="connsiteX12" fmla="*/ 635156 w 638516"/>
                <a:gd name="connsiteY12" fmla="*/ 2086 h 568769"/>
                <a:gd name="connsiteX13" fmla="*/ 638517 w 638516"/>
                <a:gd name="connsiteY13" fmla="*/ 90 h 568769"/>
                <a:gd name="connsiteX14" fmla="*/ 311802 w 638516"/>
                <a:gd name="connsiteY14" fmla="*/ 67092 h 56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516" h="568769">
                  <a:moveTo>
                    <a:pt x="311802" y="67092"/>
                  </a:moveTo>
                  <a:cubicBezTo>
                    <a:pt x="310752" y="67303"/>
                    <a:pt x="309807" y="67723"/>
                    <a:pt x="308862" y="67933"/>
                  </a:cubicBezTo>
                  <a:cubicBezTo>
                    <a:pt x="307181" y="68878"/>
                    <a:pt x="305606" y="69823"/>
                    <a:pt x="303926" y="70663"/>
                  </a:cubicBezTo>
                  <a:cubicBezTo>
                    <a:pt x="280821" y="85576"/>
                    <a:pt x="254462" y="97233"/>
                    <a:pt x="231987" y="112461"/>
                  </a:cubicBezTo>
                  <a:cubicBezTo>
                    <a:pt x="194391" y="137980"/>
                    <a:pt x="162675" y="167701"/>
                    <a:pt x="134740" y="203512"/>
                  </a:cubicBezTo>
                  <a:cubicBezTo>
                    <a:pt x="122977" y="218635"/>
                    <a:pt x="111005" y="235333"/>
                    <a:pt x="99348" y="252871"/>
                  </a:cubicBezTo>
                  <a:cubicBezTo>
                    <a:pt x="76139" y="296455"/>
                    <a:pt x="52300" y="339512"/>
                    <a:pt x="34026" y="384986"/>
                  </a:cubicBezTo>
                  <a:cubicBezTo>
                    <a:pt x="5041" y="482444"/>
                    <a:pt x="0" y="563833"/>
                    <a:pt x="0" y="563833"/>
                  </a:cubicBezTo>
                  <a:cubicBezTo>
                    <a:pt x="0" y="563833"/>
                    <a:pt x="20794" y="566249"/>
                    <a:pt x="39697" y="568769"/>
                  </a:cubicBezTo>
                  <a:cubicBezTo>
                    <a:pt x="44108" y="540099"/>
                    <a:pt x="46944" y="511114"/>
                    <a:pt x="51774" y="482444"/>
                  </a:cubicBezTo>
                  <a:cubicBezTo>
                    <a:pt x="62696" y="417857"/>
                    <a:pt x="82125" y="359676"/>
                    <a:pt x="113631" y="302231"/>
                  </a:cubicBezTo>
                  <a:cubicBezTo>
                    <a:pt x="169711" y="200152"/>
                    <a:pt x="247740" y="115086"/>
                    <a:pt x="355595" y="67198"/>
                  </a:cubicBezTo>
                  <a:cubicBezTo>
                    <a:pt x="442446" y="28655"/>
                    <a:pt x="539799" y="10697"/>
                    <a:pt x="635156" y="2086"/>
                  </a:cubicBezTo>
                  <a:cubicBezTo>
                    <a:pt x="636311" y="1350"/>
                    <a:pt x="637362" y="720"/>
                    <a:pt x="638517" y="90"/>
                  </a:cubicBezTo>
                  <a:cubicBezTo>
                    <a:pt x="462715" y="-2850"/>
                    <a:pt x="311802" y="67092"/>
                    <a:pt x="311802" y="67092"/>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42" name="Свободна форма: фигура 28">
              <a:extLst>
                <a:ext uri="{FF2B5EF4-FFF2-40B4-BE49-F238E27FC236}">
                  <a16:creationId xmlns:a16="http://schemas.microsoft.com/office/drawing/2014/main" id="{6F0E6684-2F26-4409-A4E8-ABE7AA290C8C}"/>
                </a:ext>
              </a:extLst>
            </p:cNvPr>
            <p:cNvSpPr/>
            <p:nvPr/>
          </p:nvSpPr>
          <p:spPr>
            <a:xfrm>
              <a:off x="17591575" y="8094381"/>
              <a:ext cx="163934" cy="358430"/>
            </a:xfrm>
            <a:custGeom>
              <a:avLst/>
              <a:gdLst>
                <a:gd name="connsiteX0" fmla="*/ 128438 w 163934"/>
                <a:gd name="connsiteY0" fmla="*/ 352130 h 358430"/>
                <a:gd name="connsiteX1" fmla="*/ 162780 w 163934"/>
                <a:gd name="connsiteY1" fmla="*/ 358431 h 358430"/>
                <a:gd name="connsiteX2" fmla="*/ 163935 w 163934"/>
                <a:gd name="connsiteY2" fmla="*/ 349714 h 358430"/>
                <a:gd name="connsiteX3" fmla="*/ 150702 w 163934"/>
                <a:gd name="connsiteY3" fmla="*/ 330286 h 358430"/>
                <a:gd name="connsiteX4" fmla="*/ 9767 w 163934"/>
                <a:gd name="connsiteY4" fmla="*/ 4096 h 358430"/>
                <a:gd name="connsiteX5" fmla="*/ 0 w 163934"/>
                <a:gd name="connsiteY5" fmla="*/ 0 h 358430"/>
                <a:gd name="connsiteX6" fmla="*/ 18378 w 163934"/>
                <a:gd name="connsiteY6" fmla="*/ 12812 h 358430"/>
                <a:gd name="connsiteX7" fmla="*/ 128438 w 163934"/>
                <a:gd name="connsiteY7" fmla="*/ 352130 h 35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34" h="358430">
                  <a:moveTo>
                    <a:pt x="128438" y="352130"/>
                  </a:moveTo>
                  <a:cubicBezTo>
                    <a:pt x="136315" y="354020"/>
                    <a:pt x="159104" y="358221"/>
                    <a:pt x="162780" y="358431"/>
                  </a:cubicBezTo>
                  <a:cubicBezTo>
                    <a:pt x="163200" y="355595"/>
                    <a:pt x="163620" y="352655"/>
                    <a:pt x="163935" y="349714"/>
                  </a:cubicBezTo>
                  <a:cubicBezTo>
                    <a:pt x="156794" y="346984"/>
                    <a:pt x="151332" y="340787"/>
                    <a:pt x="150702" y="330286"/>
                  </a:cubicBezTo>
                  <a:cubicBezTo>
                    <a:pt x="143456" y="206048"/>
                    <a:pt x="139675" y="65322"/>
                    <a:pt x="9767" y="4096"/>
                  </a:cubicBezTo>
                  <a:cubicBezTo>
                    <a:pt x="6616" y="2625"/>
                    <a:pt x="3256" y="1365"/>
                    <a:pt x="0" y="0"/>
                  </a:cubicBezTo>
                  <a:cubicBezTo>
                    <a:pt x="6196" y="4096"/>
                    <a:pt x="12287" y="8297"/>
                    <a:pt x="18378" y="12812"/>
                  </a:cubicBezTo>
                  <a:cubicBezTo>
                    <a:pt x="182104" y="133584"/>
                    <a:pt x="131064" y="341838"/>
                    <a:pt x="128438" y="352130"/>
                  </a:cubicBezTo>
                  <a:close/>
                </a:path>
              </a:pathLst>
            </a:custGeom>
            <a:solidFill>
              <a:srgbClr val="000000">
                <a:alpha val="10000"/>
              </a:srgbClr>
            </a:solidFill>
            <a:ln w="10494" cap="flat">
              <a:noFill/>
              <a:prstDash val="solid"/>
              <a:miter/>
            </a:ln>
          </p:spPr>
          <p:txBody>
            <a:bodyPr rtlCol="0" anchor="ctr"/>
            <a:lstStyle/>
            <a:p>
              <a:endParaRPr lang="bg-BG" sz="1804"/>
            </a:p>
          </p:txBody>
        </p:sp>
        <p:sp>
          <p:nvSpPr>
            <p:cNvPr id="43" name="Свободна форма: фигура 29">
              <a:extLst>
                <a:ext uri="{FF2B5EF4-FFF2-40B4-BE49-F238E27FC236}">
                  <a16:creationId xmlns:a16="http://schemas.microsoft.com/office/drawing/2014/main" id="{7A1EE409-D9E0-4C5E-A46D-26E767FB3058}"/>
                </a:ext>
              </a:extLst>
            </p:cNvPr>
            <p:cNvSpPr/>
            <p:nvPr/>
          </p:nvSpPr>
          <p:spPr>
            <a:xfrm>
              <a:off x="16407063" y="8660540"/>
              <a:ext cx="1805490" cy="231357"/>
            </a:xfrm>
            <a:custGeom>
              <a:avLst/>
              <a:gdLst>
                <a:gd name="connsiteX0" fmla="*/ 1768944 w 1805490"/>
                <a:gd name="connsiteY0" fmla="*/ 205733 h 231357"/>
                <a:gd name="connsiteX1" fmla="*/ 1695221 w 1805490"/>
                <a:gd name="connsiteY1" fmla="*/ 198066 h 231357"/>
                <a:gd name="connsiteX2" fmla="*/ 1417234 w 1805490"/>
                <a:gd name="connsiteY2" fmla="*/ 161415 h 231357"/>
                <a:gd name="connsiteX3" fmla="*/ 1023938 w 1805490"/>
                <a:gd name="connsiteY3" fmla="*/ 111530 h 231357"/>
                <a:gd name="connsiteX4" fmla="*/ 221801 w 1805490"/>
                <a:gd name="connsiteY4" fmla="*/ 30141 h 231357"/>
                <a:gd name="connsiteX5" fmla="*/ 221170 w 1805490"/>
                <a:gd name="connsiteY5" fmla="*/ 29930 h 231357"/>
                <a:gd name="connsiteX6" fmla="*/ 36547 w 1805490"/>
                <a:gd name="connsiteY6" fmla="*/ 2100 h 231357"/>
                <a:gd name="connsiteX7" fmla="*/ 35076 w 1805490"/>
                <a:gd name="connsiteY7" fmla="*/ 1575 h 231357"/>
                <a:gd name="connsiteX8" fmla="*/ 30456 w 1805490"/>
                <a:gd name="connsiteY8" fmla="*/ 0 h 231357"/>
                <a:gd name="connsiteX9" fmla="*/ 0 w 1805490"/>
                <a:gd name="connsiteY9" fmla="*/ 28355 h 231357"/>
                <a:gd name="connsiteX10" fmla="*/ 1783227 w 1805490"/>
                <a:gd name="connsiteY10" fmla="*/ 231357 h 231357"/>
                <a:gd name="connsiteX11" fmla="*/ 1805491 w 1805490"/>
                <a:gd name="connsiteY11" fmla="*/ 205313 h 231357"/>
                <a:gd name="connsiteX12" fmla="*/ 1768944 w 1805490"/>
                <a:gd name="connsiteY12" fmla="*/ 205733 h 23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490" h="231357">
                  <a:moveTo>
                    <a:pt x="1768944" y="205733"/>
                  </a:moveTo>
                  <a:cubicBezTo>
                    <a:pt x="1744475" y="206153"/>
                    <a:pt x="1719795" y="202897"/>
                    <a:pt x="1695221" y="198066"/>
                  </a:cubicBezTo>
                  <a:cubicBezTo>
                    <a:pt x="1601963" y="192185"/>
                    <a:pt x="1509547" y="176852"/>
                    <a:pt x="1417234" y="161415"/>
                  </a:cubicBezTo>
                  <a:cubicBezTo>
                    <a:pt x="1286696" y="139570"/>
                    <a:pt x="1155527" y="124973"/>
                    <a:pt x="1023938" y="111530"/>
                  </a:cubicBezTo>
                  <a:cubicBezTo>
                    <a:pt x="756559" y="84225"/>
                    <a:pt x="489390" y="55345"/>
                    <a:pt x="221801" y="30141"/>
                  </a:cubicBezTo>
                  <a:cubicBezTo>
                    <a:pt x="221591" y="30141"/>
                    <a:pt x="221381" y="30036"/>
                    <a:pt x="221170" y="29930"/>
                  </a:cubicBezTo>
                  <a:cubicBezTo>
                    <a:pt x="159209" y="23629"/>
                    <a:pt x="97353" y="15963"/>
                    <a:pt x="36547" y="2100"/>
                  </a:cubicBezTo>
                  <a:cubicBezTo>
                    <a:pt x="36022" y="1995"/>
                    <a:pt x="35602" y="1785"/>
                    <a:pt x="35076" y="1575"/>
                  </a:cubicBezTo>
                  <a:cubicBezTo>
                    <a:pt x="33396" y="1575"/>
                    <a:pt x="31716" y="1050"/>
                    <a:pt x="30456" y="0"/>
                  </a:cubicBezTo>
                  <a:cubicBezTo>
                    <a:pt x="21004" y="10187"/>
                    <a:pt x="10712" y="19429"/>
                    <a:pt x="0" y="28355"/>
                  </a:cubicBezTo>
                  <a:lnTo>
                    <a:pt x="1783227" y="231357"/>
                  </a:lnTo>
                  <a:cubicBezTo>
                    <a:pt x="1789738" y="221801"/>
                    <a:pt x="1797089" y="212979"/>
                    <a:pt x="1805491" y="205313"/>
                  </a:cubicBezTo>
                  <a:cubicBezTo>
                    <a:pt x="1794043" y="207728"/>
                    <a:pt x="1781231" y="207203"/>
                    <a:pt x="1768944" y="205733"/>
                  </a:cubicBezTo>
                  <a:close/>
                </a:path>
              </a:pathLst>
            </a:custGeom>
            <a:solidFill>
              <a:srgbClr val="000000">
                <a:alpha val="10000"/>
              </a:srgbClr>
            </a:solidFill>
            <a:ln w="10494" cap="flat">
              <a:noFill/>
              <a:prstDash val="solid"/>
              <a:miter/>
            </a:ln>
          </p:spPr>
          <p:txBody>
            <a:bodyPr rtlCol="0" anchor="ctr"/>
            <a:lstStyle/>
            <a:p>
              <a:endParaRPr lang="bg-BG" sz="1804"/>
            </a:p>
          </p:txBody>
        </p:sp>
        <p:sp>
          <p:nvSpPr>
            <p:cNvPr id="44" name="Свободна форма: фигура 30">
              <a:extLst>
                <a:ext uri="{FF2B5EF4-FFF2-40B4-BE49-F238E27FC236}">
                  <a16:creationId xmlns:a16="http://schemas.microsoft.com/office/drawing/2014/main" id="{69514656-3BC1-4A3E-B3D1-7FF5F255F6B9}"/>
                </a:ext>
              </a:extLst>
            </p:cNvPr>
            <p:cNvSpPr/>
            <p:nvPr/>
          </p:nvSpPr>
          <p:spPr>
            <a:xfrm>
              <a:off x="16761083" y="8117380"/>
              <a:ext cx="46208" cy="212243"/>
            </a:xfrm>
            <a:custGeom>
              <a:avLst/>
              <a:gdLst>
                <a:gd name="connsiteX0" fmla="*/ 17328 w 46208"/>
                <a:gd name="connsiteY0" fmla="*/ 141986 h 212243"/>
                <a:gd name="connsiteX1" fmla="*/ 46208 w 46208"/>
                <a:gd name="connsiteY1" fmla="*/ 0 h 212243"/>
                <a:gd name="connsiteX2" fmla="*/ 34131 w 46208"/>
                <a:gd name="connsiteY2" fmla="*/ 28250 h 212243"/>
                <a:gd name="connsiteX3" fmla="*/ 0 w 46208"/>
                <a:gd name="connsiteY3" fmla="*/ 207308 h 212243"/>
                <a:gd name="connsiteX4" fmla="*/ 39697 w 46208"/>
                <a:gd name="connsiteY4" fmla="*/ 212244 h 212243"/>
                <a:gd name="connsiteX5" fmla="*/ 41062 w 46208"/>
                <a:gd name="connsiteY5" fmla="*/ 202582 h 212243"/>
                <a:gd name="connsiteX6" fmla="*/ 17328 w 46208"/>
                <a:gd name="connsiteY6" fmla="*/ 141986 h 2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08" h="212243">
                  <a:moveTo>
                    <a:pt x="17328" y="141986"/>
                  </a:moveTo>
                  <a:cubicBezTo>
                    <a:pt x="21004" y="94412"/>
                    <a:pt x="32766" y="46944"/>
                    <a:pt x="46208" y="0"/>
                  </a:cubicBezTo>
                  <a:cubicBezTo>
                    <a:pt x="41903" y="9347"/>
                    <a:pt x="37912" y="18693"/>
                    <a:pt x="34131" y="28250"/>
                  </a:cubicBezTo>
                  <a:cubicBezTo>
                    <a:pt x="5041" y="125813"/>
                    <a:pt x="0" y="207308"/>
                    <a:pt x="0" y="207308"/>
                  </a:cubicBezTo>
                  <a:cubicBezTo>
                    <a:pt x="0" y="207308"/>
                    <a:pt x="20794" y="209723"/>
                    <a:pt x="39697" y="212244"/>
                  </a:cubicBezTo>
                  <a:cubicBezTo>
                    <a:pt x="40222" y="208988"/>
                    <a:pt x="40642" y="205733"/>
                    <a:pt x="41062" y="202582"/>
                  </a:cubicBezTo>
                  <a:cubicBezTo>
                    <a:pt x="24679" y="194496"/>
                    <a:pt x="15018" y="171811"/>
                    <a:pt x="17328" y="141986"/>
                  </a:cubicBezTo>
                  <a:close/>
                </a:path>
              </a:pathLst>
            </a:custGeom>
            <a:solidFill>
              <a:srgbClr val="000000">
                <a:alpha val="10000"/>
              </a:srgbClr>
            </a:solidFill>
            <a:ln w="10494" cap="flat">
              <a:noFill/>
              <a:prstDash val="solid"/>
              <a:miter/>
            </a:ln>
          </p:spPr>
          <p:txBody>
            <a:bodyPr rtlCol="0" anchor="ctr"/>
            <a:lstStyle/>
            <a:p>
              <a:endParaRPr lang="bg-BG" sz="1804"/>
            </a:p>
          </p:txBody>
        </p:sp>
      </p:grpSp>
      <p:grpSp>
        <p:nvGrpSpPr>
          <p:cNvPr id="45" name="Графика 4">
            <a:extLst>
              <a:ext uri="{FF2B5EF4-FFF2-40B4-BE49-F238E27FC236}">
                <a16:creationId xmlns:a16="http://schemas.microsoft.com/office/drawing/2014/main" id="{E08C008B-DEA8-4DC6-BFD4-894E4C77C83E}"/>
              </a:ext>
            </a:extLst>
          </p:cNvPr>
          <p:cNvGrpSpPr/>
          <p:nvPr/>
        </p:nvGrpSpPr>
        <p:grpSpPr>
          <a:xfrm>
            <a:off x="17018771" y="9632300"/>
            <a:ext cx="1008704" cy="1582829"/>
            <a:chOff x="14498549" y="7432880"/>
            <a:chExt cx="1006399" cy="1579213"/>
          </a:xfrm>
          <a:solidFill>
            <a:schemeClr val="accent1"/>
          </a:solidFill>
        </p:grpSpPr>
        <p:grpSp>
          <p:nvGrpSpPr>
            <p:cNvPr id="46" name="Графика 4">
              <a:extLst>
                <a:ext uri="{FF2B5EF4-FFF2-40B4-BE49-F238E27FC236}">
                  <a16:creationId xmlns:a16="http://schemas.microsoft.com/office/drawing/2014/main" id="{F6D6229F-03FB-4F8D-BF10-84F5E79FAEDC}"/>
                </a:ext>
              </a:extLst>
            </p:cNvPr>
            <p:cNvGrpSpPr/>
            <p:nvPr/>
          </p:nvGrpSpPr>
          <p:grpSpPr>
            <a:xfrm>
              <a:off x="14498549" y="7432880"/>
              <a:ext cx="1006399" cy="1579213"/>
              <a:chOff x="14498549" y="7432880"/>
              <a:chExt cx="1006399" cy="1579213"/>
            </a:xfrm>
            <a:solidFill>
              <a:schemeClr val="accent1"/>
            </a:solidFill>
          </p:grpSpPr>
          <p:sp>
            <p:nvSpPr>
              <p:cNvPr id="62" name="Свободна форма: фигура 33">
                <a:extLst>
                  <a:ext uri="{FF2B5EF4-FFF2-40B4-BE49-F238E27FC236}">
                    <a16:creationId xmlns:a16="http://schemas.microsoft.com/office/drawing/2014/main" id="{3B8EED7C-8DA7-4018-8B83-18F2F2B77555}"/>
                  </a:ext>
                </a:extLst>
              </p:cNvPr>
              <p:cNvSpPr/>
              <p:nvPr/>
            </p:nvSpPr>
            <p:spPr>
              <a:xfrm>
                <a:off x="14498549" y="7432880"/>
                <a:ext cx="1006399" cy="1579213"/>
              </a:xfrm>
              <a:custGeom>
                <a:avLst/>
                <a:gdLst>
                  <a:gd name="connsiteX0" fmla="*/ 1006399 w 1006399"/>
                  <a:gd name="connsiteY0" fmla="*/ 144386 h 1579213"/>
                  <a:gd name="connsiteX1" fmla="*/ 272735 w 1006399"/>
                  <a:gd name="connsiteY1" fmla="*/ 13322 h 1579213"/>
                  <a:gd name="connsiteX2" fmla="*/ 187354 w 1006399"/>
                  <a:gd name="connsiteY2" fmla="*/ 1770 h 1579213"/>
                  <a:gd name="connsiteX3" fmla="*/ 37072 w 1006399"/>
                  <a:gd name="connsiteY3" fmla="*/ 142601 h 1579213"/>
                  <a:gd name="connsiteX4" fmla="*/ 13968 w 1006399"/>
                  <a:gd name="connsiteY4" fmla="*/ 849905 h 1579213"/>
                  <a:gd name="connsiteX5" fmla="*/ 0 w 1006399"/>
                  <a:gd name="connsiteY5" fmla="*/ 1360404 h 1579213"/>
                  <a:gd name="connsiteX6" fmla="*/ 33711 w 1006399"/>
                  <a:gd name="connsiteY6" fmla="*/ 1391174 h 1579213"/>
                  <a:gd name="connsiteX7" fmla="*/ 58601 w 1006399"/>
                  <a:gd name="connsiteY7" fmla="*/ 1387709 h 1579213"/>
                  <a:gd name="connsiteX8" fmla="*/ 685881 w 1006399"/>
                  <a:gd name="connsiteY8" fmla="*/ 1574118 h 1579213"/>
                  <a:gd name="connsiteX9" fmla="*/ 744586 w 1006399"/>
                  <a:gd name="connsiteY9" fmla="*/ 1540512 h 1579213"/>
                  <a:gd name="connsiteX10" fmla="*/ 814844 w 1006399"/>
                  <a:gd name="connsiteY10" fmla="*/ 1510686 h 1579213"/>
                  <a:gd name="connsiteX11" fmla="*/ 887517 w 1006399"/>
                  <a:gd name="connsiteY11" fmla="*/ 1510476 h 1579213"/>
                  <a:gd name="connsiteX12" fmla="*/ 1006399 w 1006399"/>
                  <a:gd name="connsiteY12" fmla="*/ 144386 h 15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399" h="1579213">
                    <a:moveTo>
                      <a:pt x="1006399" y="144386"/>
                    </a:moveTo>
                    <a:lnTo>
                      <a:pt x="272735" y="13322"/>
                    </a:lnTo>
                    <a:cubicBezTo>
                      <a:pt x="272735" y="13322"/>
                      <a:pt x="277566" y="-5791"/>
                      <a:pt x="187354" y="1770"/>
                    </a:cubicBezTo>
                    <a:cubicBezTo>
                      <a:pt x="97038" y="9331"/>
                      <a:pt x="21634" y="104164"/>
                      <a:pt x="37072" y="142601"/>
                    </a:cubicBezTo>
                    <a:cubicBezTo>
                      <a:pt x="52615" y="181038"/>
                      <a:pt x="13968" y="849905"/>
                      <a:pt x="13968" y="849905"/>
                    </a:cubicBezTo>
                    <a:lnTo>
                      <a:pt x="0" y="1360404"/>
                    </a:lnTo>
                    <a:cubicBezTo>
                      <a:pt x="0" y="1360404"/>
                      <a:pt x="8927" y="1394640"/>
                      <a:pt x="33711" y="1391174"/>
                    </a:cubicBezTo>
                    <a:cubicBezTo>
                      <a:pt x="58601" y="1387709"/>
                      <a:pt x="58601" y="1387709"/>
                      <a:pt x="58601" y="1387709"/>
                    </a:cubicBezTo>
                    <a:cubicBezTo>
                      <a:pt x="58601" y="1387709"/>
                      <a:pt x="624444" y="1552274"/>
                      <a:pt x="685881" y="1574118"/>
                    </a:cubicBezTo>
                    <a:cubicBezTo>
                      <a:pt x="747212" y="1595962"/>
                      <a:pt x="744586" y="1540512"/>
                      <a:pt x="744586" y="1540512"/>
                    </a:cubicBezTo>
                    <a:cubicBezTo>
                      <a:pt x="744586" y="1540512"/>
                      <a:pt x="777773" y="1511001"/>
                      <a:pt x="814844" y="1510686"/>
                    </a:cubicBezTo>
                    <a:cubicBezTo>
                      <a:pt x="852021" y="1510371"/>
                      <a:pt x="887517" y="1510476"/>
                      <a:pt x="887517" y="1510476"/>
                    </a:cubicBezTo>
                    <a:cubicBezTo>
                      <a:pt x="887517" y="1510476"/>
                      <a:pt x="989176" y="202567"/>
                      <a:pt x="1006399" y="144386"/>
                    </a:cubicBezTo>
                    <a:close/>
                  </a:path>
                </a:pathLst>
              </a:custGeom>
              <a:solidFill>
                <a:srgbClr val="7DC61E"/>
              </a:solidFill>
              <a:ln w="10494" cap="flat">
                <a:noFill/>
                <a:prstDash val="solid"/>
                <a:miter/>
              </a:ln>
            </p:spPr>
            <p:txBody>
              <a:bodyPr rtlCol="0" anchor="ctr"/>
              <a:lstStyle/>
              <a:p>
                <a:endParaRPr lang="bg-BG" sz="1804"/>
              </a:p>
            </p:txBody>
          </p:sp>
          <p:sp>
            <p:nvSpPr>
              <p:cNvPr id="63" name="Свободна форма: фигура 34">
                <a:extLst>
                  <a:ext uri="{FF2B5EF4-FFF2-40B4-BE49-F238E27FC236}">
                    <a16:creationId xmlns:a16="http://schemas.microsoft.com/office/drawing/2014/main" id="{CDD40CB0-7698-434A-9B02-75143853C9E7}"/>
                  </a:ext>
                </a:extLst>
              </p:cNvPr>
              <p:cNvSpPr/>
              <p:nvPr/>
            </p:nvSpPr>
            <p:spPr>
              <a:xfrm>
                <a:off x="15235259" y="8439159"/>
                <a:ext cx="190819" cy="519635"/>
              </a:xfrm>
              <a:custGeom>
                <a:avLst/>
                <a:gdLst>
                  <a:gd name="connsiteX0" fmla="*/ 89687 w 190819"/>
                  <a:gd name="connsiteY0" fmla="*/ 0 h 519635"/>
                  <a:gd name="connsiteX1" fmla="*/ 58601 w 190819"/>
                  <a:gd name="connsiteY1" fmla="*/ 15333 h 519635"/>
                  <a:gd name="connsiteX2" fmla="*/ 22579 w 190819"/>
                  <a:gd name="connsiteY2" fmla="*/ 273890 h 519635"/>
                  <a:gd name="connsiteX3" fmla="*/ 20899 w 190819"/>
                  <a:gd name="connsiteY3" fmla="*/ 277881 h 519635"/>
                  <a:gd name="connsiteX4" fmla="*/ 3781 w 190819"/>
                  <a:gd name="connsiteY4" fmla="*/ 466180 h 519635"/>
                  <a:gd name="connsiteX5" fmla="*/ 0 w 190819"/>
                  <a:gd name="connsiteY5" fmla="*/ 493590 h 519635"/>
                  <a:gd name="connsiteX6" fmla="*/ 0 w 190819"/>
                  <a:gd name="connsiteY6" fmla="*/ 493905 h 519635"/>
                  <a:gd name="connsiteX7" fmla="*/ 525 w 190819"/>
                  <a:gd name="connsiteY7" fmla="*/ 497581 h 519635"/>
                  <a:gd name="connsiteX8" fmla="*/ 525 w 190819"/>
                  <a:gd name="connsiteY8" fmla="*/ 497581 h 519635"/>
                  <a:gd name="connsiteX9" fmla="*/ 27305 w 190819"/>
                  <a:gd name="connsiteY9" fmla="*/ 513649 h 519635"/>
                  <a:gd name="connsiteX10" fmla="*/ 28880 w 190819"/>
                  <a:gd name="connsiteY10" fmla="*/ 519635 h 519635"/>
                  <a:gd name="connsiteX11" fmla="*/ 78029 w 190819"/>
                  <a:gd name="connsiteY11" fmla="*/ 504512 h 519635"/>
                  <a:gd name="connsiteX12" fmla="*/ 150703 w 190819"/>
                  <a:gd name="connsiteY12" fmla="*/ 504302 h 519635"/>
                  <a:gd name="connsiteX13" fmla="*/ 190820 w 190819"/>
                  <a:gd name="connsiteY13" fmla="*/ 420 h 519635"/>
                  <a:gd name="connsiteX14" fmla="*/ 89687 w 190819"/>
                  <a:gd name="connsiteY14" fmla="*/ 0 h 5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819" h="519635">
                    <a:moveTo>
                      <a:pt x="89687" y="0"/>
                    </a:moveTo>
                    <a:cubicBezTo>
                      <a:pt x="81075" y="8822"/>
                      <a:pt x="69943" y="13863"/>
                      <a:pt x="58601" y="15333"/>
                    </a:cubicBezTo>
                    <a:cubicBezTo>
                      <a:pt x="53455" y="102394"/>
                      <a:pt x="34551" y="187564"/>
                      <a:pt x="22579" y="273890"/>
                    </a:cubicBezTo>
                    <a:cubicBezTo>
                      <a:pt x="22369" y="275570"/>
                      <a:pt x="21739" y="276831"/>
                      <a:pt x="20899" y="277881"/>
                    </a:cubicBezTo>
                    <a:cubicBezTo>
                      <a:pt x="16908" y="340787"/>
                      <a:pt x="11972" y="403694"/>
                      <a:pt x="3781" y="466180"/>
                    </a:cubicBezTo>
                    <a:cubicBezTo>
                      <a:pt x="2731" y="475422"/>
                      <a:pt x="1470" y="484559"/>
                      <a:pt x="0" y="493590"/>
                    </a:cubicBezTo>
                    <a:cubicBezTo>
                      <a:pt x="0" y="493695"/>
                      <a:pt x="0" y="493800"/>
                      <a:pt x="0" y="493905"/>
                    </a:cubicBezTo>
                    <a:cubicBezTo>
                      <a:pt x="420" y="495061"/>
                      <a:pt x="735" y="496216"/>
                      <a:pt x="525" y="497581"/>
                    </a:cubicBezTo>
                    <a:lnTo>
                      <a:pt x="525" y="497581"/>
                    </a:lnTo>
                    <a:cubicBezTo>
                      <a:pt x="11762" y="496951"/>
                      <a:pt x="24049" y="502622"/>
                      <a:pt x="27305" y="513649"/>
                    </a:cubicBezTo>
                    <a:cubicBezTo>
                      <a:pt x="27935" y="515645"/>
                      <a:pt x="28460" y="517640"/>
                      <a:pt x="28880" y="519635"/>
                    </a:cubicBezTo>
                    <a:cubicBezTo>
                      <a:pt x="41797" y="512179"/>
                      <a:pt x="59441" y="504722"/>
                      <a:pt x="78029" y="504512"/>
                    </a:cubicBezTo>
                    <a:cubicBezTo>
                      <a:pt x="115206" y="504197"/>
                      <a:pt x="150703" y="504302"/>
                      <a:pt x="150703" y="504302"/>
                    </a:cubicBezTo>
                    <a:cubicBezTo>
                      <a:pt x="150703" y="504302"/>
                      <a:pt x="168661" y="272945"/>
                      <a:pt x="190820" y="420"/>
                    </a:cubicBezTo>
                    <a:cubicBezTo>
                      <a:pt x="158894" y="10187"/>
                      <a:pt x="123503" y="8612"/>
                      <a:pt x="89687" y="0"/>
                    </a:cubicBezTo>
                    <a:close/>
                  </a:path>
                </a:pathLst>
              </a:custGeom>
              <a:solidFill>
                <a:srgbClr val="311613">
                  <a:alpha val="10000"/>
                </a:srgbClr>
              </a:solidFill>
              <a:ln w="10494" cap="flat">
                <a:noFill/>
                <a:prstDash val="solid"/>
                <a:miter/>
              </a:ln>
            </p:spPr>
            <p:txBody>
              <a:bodyPr rtlCol="0" anchor="ctr"/>
              <a:lstStyle/>
              <a:p>
                <a:endParaRPr lang="bg-BG" sz="1804"/>
              </a:p>
            </p:txBody>
          </p:sp>
          <p:sp>
            <p:nvSpPr>
              <p:cNvPr id="64" name="Свободна форма: фигура 35">
                <a:extLst>
                  <a:ext uri="{FF2B5EF4-FFF2-40B4-BE49-F238E27FC236}">
                    <a16:creationId xmlns:a16="http://schemas.microsoft.com/office/drawing/2014/main" id="{96309A84-58BD-458F-B4D7-DCF216582BB0}"/>
                  </a:ext>
                </a:extLst>
              </p:cNvPr>
              <p:cNvSpPr/>
              <p:nvPr/>
            </p:nvSpPr>
            <p:spPr>
              <a:xfrm>
                <a:off x="14563427" y="7434963"/>
                <a:ext cx="941521" cy="1574240"/>
              </a:xfrm>
              <a:custGeom>
                <a:avLst/>
                <a:gdLst>
                  <a:gd name="connsiteX0" fmla="*/ 207857 w 941521"/>
                  <a:gd name="connsiteY0" fmla="*/ 11240 h 1574240"/>
                  <a:gd name="connsiteX1" fmla="*/ 203026 w 941521"/>
                  <a:gd name="connsiteY1" fmla="*/ 4519 h 1574240"/>
                  <a:gd name="connsiteX2" fmla="*/ 176561 w 941521"/>
                  <a:gd name="connsiteY2" fmla="*/ 3153 h 1574240"/>
                  <a:gd name="connsiteX3" fmla="*/ 117855 w 941521"/>
                  <a:gd name="connsiteY3" fmla="*/ 7774 h 1574240"/>
                  <a:gd name="connsiteX4" fmla="*/ 59360 w 941521"/>
                  <a:gd name="connsiteY4" fmla="*/ 35289 h 1574240"/>
                  <a:gd name="connsiteX5" fmla="*/ 3174 w 941521"/>
                  <a:gd name="connsiteY5" fmla="*/ 83073 h 1574240"/>
                  <a:gd name="connsiteX6" fmla="*/ 20817 w 941521"/>
                  <a:gd name="connsiteY6" fmla="*/ 110483 h 1574240"/>
                  <a:gd name="connsiteX7" fmla="*/ 99897 w 941521"/>
                  <a:gd name="connsiteY7" fmla="*/ 121825 h 1574240"/>
                  <a:gd name="connsiteX8" fmla="*/ 320962 w 941521"/>
                  <a:gd name="connsiteY8" fmla="*/ 156796 h 1574240"/>
                  <a:gd name="connsiteX9" fmla="*/ 544128 w 941521"/>
                  <a:gd name="connsiteY9" fmla="*/ 185677 h 1574240"/>
                  <a:gd name="connsiteX10" fmla="*/ 749336 w 941521"/>
                  <a:gd name="connsiteY10" fmla="*/ 221908 h 1574240"/>
                  <a:gd name="connsiteX11" fmla="*/ 764249 w 941521"/>
                  <a:gd name="connsiteY11" fmla="*/ 241127 h 1574240"/>
                  <a:gd name="connsiteX12" fmla="*/ 737679 w 941521"/>
                  <a:gd name="connsiteY12" fmla="*/ 602603 h 1574240"/>
                  <a:gd name="connsiteX13" fmla="*/ 725496 w 941521"/>
                  <a:gd name="connsiteY13" fmla="*/ 714764 h 1574240"/>
                  <a:gd name="connsiteX14" fmla="*/ 725496 w 941521"/>
                  <a:gd name="connsiteY14" fmla="*/ 714764 h 1574240"/>
                  <a:gd name="connsiteX15" fmla="*/ 701657 w 941521"/>
                  <a:gd name="connsiteY15" fmla="*/ 983718 h 1574240"/>
                  <a:gd name="connsiteX16" fmla="*/ 687270 w 941521"/>
                  <a:gd name="connsiteY16" fmla="*/ 1181154 h 1574240"/>
                  <a:gd name="connsiteX17" fmla="*/ 679498 w 941521"/>
                  <a:gd name="connsiteY17" fmla="*/ 1340048 h 1574240"/>
                  <a:gd name="connsiteX18" fmla="*/ 667841 w 941521"/>
                  <a:gd name="connsiteY18" fmla="*/ 1515955 h 1574240"/>
                  <a:gd name="connsiteX19" fmla="*/ 661015 w 941521"/>
                  <a:gd name="connsiteY19" fmla="*/ 1574241 h 1574240"/>
                  <a:gd name="connsiteX20" fmla="*/ 679708 w 941521"/>
                  <a:gd name="connsiteY20" fmla="*/ 1538429 h 1574240"/>
                  <a:gd name="connsiteX21" fmla="*/ 749966 w 941521"/>
                  <a:gd name="connsiteY21" fmla="*/ 1508604 h 1574240"/>
                  <a:gd name="connsiteX22" fmla="*/ 822639 w 941521"/>
                  <a:gd name="connsiteY22" fmla="*/ 1508394 h 1574240"/>
                  <a:gd name="connsiteX23" fmla="*/ 941521 w 941521"/>
                  <a:gd name="connsiteY23" fmla="*/ 142304 h 1574240"/>
                  <a:gd name="connsiteX24" fmla="*/ 207857 w 941521"/>
                  <a:gd name="connsiteY24" fmla="*/ 11240 h 157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21" h="1574240">
                    <a:moveTo>
                      <a:pt x="207857" y="11240"/>
                    </a:moveTo>
                    <a:cubicBezTo>
                      <a:pt x="207857" y="11240"/>
                      <a:pt x="208697" y="7879"/>
                      <a:pt x="203026" y="4519"/>
                    </a:cubicBezTo>
                    <a:cubicBezTo>
                      <a:pt x="195569" y="9244"/>
                      <a:pt x="185803" y="10190"/>
                      <a:pt x="176561" y="3153"/>
                    </a:cubicBezTo>
                    <a:cubicBezTo>
                      <a:pt x="165849" y="-4933"/>
                      <a:pt x="130143" y="4729"/>
                      <a:pt x="117855" y="7774"/>
                    </a:cubicBezTo>
                    <a:cubicBezTo>
                      <a:pt x="96851" y="12920"/>
                      <a:pt x="77213" y="23422"/>
                      <a:pt x="59360" y="35289"/>
                    </a:cubicBezTo>
                    <a:cubicBezTo>
                      <a:pt x="40141" y="47997"/>
                      <a:pt x="19452" y="64064"/>
                      <a:pt x="3174" y="83073"/>
                    </a:cubicBezTo>
                    <a:cubicBezTo>
                      <a:pt x="-2392" y="95990"/>
                      <a:pt x="-2917" y="106387"/>
                      <a:pt x="20817" y="110483"/>
                    </a:cubicBezTo>
                    <a:cubicBezTo>
                      <a:pt x="47177" y="114999"/>
                      <a:pt x="73537" y="116574"/>
                      <a:pt x="99897" y="121825"/>
                    </a:cubicBezTo>
                    <a:cubicBezTo>
                      <a:pt x="173095" y="136213"/>
                      <a:pt x="247029" y="147030"/>
                      <a:pt x="320962" y="156796"/>
                    </a:cubicBezTo>
                    <a:cubicBezTo>
                      <a:pt x="395316" y="166668"/>
                      <a:pt x="469880" y="175385"/>
                      <a:pt x="544128" y="185677"/>
                    </a:cubicBezTo>
                    <a:cubicBezTo>
                      <a:pt x="613021" y="195128"/>
                      <a:pt x="682649" y="200800"/>
                      <a:pt x="749336" y="221908"/>
                    </a:cubicBezTo>
                    <a:cubicBezTo>
                      <a:pt x="756687" y="224219"/>
                      <a:pt x="764144" y="233355"/>
                      <a:pt x="764249" y="241127"/>
                    </a:cubicBezTo>
                    <a:cubicBezTo>
                      <a:pt x="766559" y="362424"/>
                      <a:pt x="751541" y="482356"/>
                      <a:pt x="737679" y="602603"/>
                    </a:cubicBezTo>
                    <a:cubicBezTo>
                      <a:pt x="733373" y="639990"/>
                      <a:pt x="729382" y="677377"/>
                      <a:pt x="725496" y="714764"/>
                    </a:cubicBezTo>
                    <a:lnTo>
                      <a:pt x="725496" y="714764"/>
                    </a:lnTo>
                    <a:cubicBezTo>
                      <a:pt x="724446" y="805080"/>
                      <a:pt x="713419" y="894452"/>
                      <a:pt x="701657" y="983718"/>
                    </a:cubicBezTo>
                    <a:cubicBezTo>
                      <a:pt x="697036" y="1049565"/>
                      <a:pt x="692415" y="1115307"/>
                      <a:pt x="687270" y="1181154"/>
                    </a:cubicBezTo>
                    <a:cubicBezTo>
                      <a:pt x="684224" y="1234084"/>
                      <a:pt x="681598" y="1287119"/>
                      <a:pt x="679498" y="1340048"/>
                    </a:cubicBezTo>
                    <a:cubicBezTo>
                      <a:pt x="677188" y="1398859"/>
                      <a:pt x="674667" y="1457355"/>
                      <a:pt x="667841" y="1515955"/>
                    </a:cubicBezTo>
                    <a:cubicBezTo>
                      <a:pt x="665636" y="1535279"/>
                      <a:pt x="663745" y="1554918"/>
                      <a:pt x="661015" y="1574241"/>
                    </a:cubicBezTo>
                    <a:cubicBezTo>
                      <a:pt x="680968" y="1565315"/>
                      <a:pt x="679708" y="1538429"/>
                      <a:pt x="679708" y="1538429"/>
                    </a:cubicBezTo>
                    <a:cubicBezTo>
                      <a:pt x="679708" y="1538429"/>
                      <a:pt x="712894" y="1508919"/>
                      <a:pt x="749966" y="1508604"/>
                    </a:cubicBezTo>
                    <a:cubicBezTo>
                      <a:pt x="787143" y="1508289"/>
                      <a:pt x="822639" y="1508394"/>
                      <a:pt x="822639" y="1508394"/>
                    </a:cubicBezTo>
                    <a:cubicBezTo>
                      <a:pt x="822639" y="1508394"/>
                      <a:pt x="924298" y="200484"/>
                      <a:pt x="941521" y="142304"/>
                    </a:cubicBezTo>
                    <a:lnTo>
                      <a:pt x="207857" y="11240"/>
                    </a:lnTo>
                    <a:close/>
                  </a:path>
                </a:pathLst>
              </a:custGeom>
              <a:solidFill>
                <a:srgbClr val="231F20">
                  <a:alpha val="20000"/>
                </a:srgbClr>
              </a:solidFill>
              <a:ln w="10494" cap="flat">
                <a:noFill/>
                <a:prstDash val="solid"/>
                <a:miter/>
              </a:ln>
            </p:spPr>
            <p:txBody>
              <a:bodyPr rtlCol="0" anchor="ctr"/>
              <a:lstStyle/>
              <a:p>
                <a:endParaRPr lang="bg-BG" sz="1804"/>
              </a:p>
            </p:txBody>
          </p:sp>
          <p:sp>
            <p:nvSpPr>
              <p:cNvPr id="65" name="Свободна форма: фигура 36">
                <a:extLst>
                  <a:ext uri="{FF2B5EF4-FFF2-40B4-BE49-F238E27FC236}">
                    <a16:creationId xmlns:a16="http://schemas.microsoft.com/office/drawing/2014/main" id="{1A929AB2-A06D-49DE-A141-EF1A974DC6FB}"/>
                  </a:ext>
                </a:extLst>
              </p:cNvPr>
              <p:cNvSpPr/>
              <p:nvPr/>
            </p:nvSpPr>
            <p:spPr>
              <a:xfrm>
                <a:off x="14588971" y="7443577"/>
                <a:ext cx="914192" cy="1565521"/>
              </a:xfrm>
              <a:custGeom>
                <a:avLst/>
                <a:gdLst>
                  <a:gd name="connsiteX0" fmla="*/ 906421 w 914192"/>
                  <a:gd name="connsiteY0" fmla="*/ 145662 h 1565521"/>
                  <a:gd name="connsiteX1" fmla="*/ 862103 w 914192"/>
                  <a:gd name="connsiteY1" fmla="*/ 139571 h 1565521"/>
                  <a:gd name="connsiteX2" fmla="*/ 859373 w 914192"/>
                  <a:gd name="connsiteY2" fmla="*/ 138835 h 1565521"/>
                  <a:gd name="connsiteX3" fmla="*/ 800142 w 914192"/>
                  <a:gd name="connsiteY3" fmla="*/ 126023 h 1565521"/>
                  <a:gd name="connsiteX4" fmla="*/ 785019 w 914192"/>
                  <a:gd name="connsiteY4" fmla="*/ 123398 h 1565521"/>
                  <a:gd name="connsiteX5" fmla="*/ 601130 w 914192"/>
                  <a:gd name="connsiteY5" fmla="*/ 95042 h 1565521"/>
                  <a:gd name="connsiteX6" fmla="*/ 525411 w 914192"/>
                  <a:gd name="connsiteY6" fmla="*/ 81600 h 1565521"/>
                  <a:gd name="connsiteX7" fmla="*/ 336692 w 914192"/>
                  <a:gd name="connsiteY7" fmla="*/ 44318 h 1565521"/>
                  <a:gd name="connsiteX8" fmla="*/ 240494 w 914192"/>
                  <a:gd name="connsiteY8" fmla="*/ 22999 h 1565521"/>
                  <a:gd name="connsiteX9" fmla="*/ 146607 w 914192"/>
                  <a:gd name="connsiteY9" fmla="*/ 4411 h 1565521"/>
                  <a:gd name="connsiteX10" fmla="*/ 134740 w 914192"/>
                  <a:gd name="connsiteY10" fmla="*/ 0 h 1565521"/>
                  <a:gd name="connsiteX11" fmla="*/ 0 w 914192"/>
                  <a:gd name="connsiteY11" fmla="*/ 77924 h 1565521"/>
                  <a:gd name="connsiteX12" fmla="*/ 149652 w 914192"/>
                  <a:gd name="connsiteY12" fmla="*/ 97668 h 1565521"/>
                  <a:gd name="connsiteX13" fmla="*/ 350239 w 914192"/>
                  <a:gd name="connsiteY13" fmla="*/ 129279 h 1565521"/>
                  <a:gd name="connsiteX14" fmla="*/ 547570 w 914192"/>
                  <a:gd name="connsiteY14" fmla="*/ 148287 h 1565521"/>
                  <a:gd name="connsiteX15" fmla="*/ 679160 w 914192"/>
                  <a:gd name="connsiteY15" fmla="*/ 167401 h 1565521"/>
                  <a:gd name="connsiteX16" fmla="*/ 761495 w 914192"/>
                  <a:gd name="connsiteY16" fmla="*/ 191660 h 1565521"/>
                  <a:gd name="connsiteX17" fmla="*/ 751833 w 914192"/>
                  <a:gd name="connsiteY17" fmla="*/ 228837 h 1565521"/>
                  <a:gd name="connsiteX18" fmla="*/ 738810 w 914192"/>
                  <a:gd name="connsiteY18" fmla="*/ 231357 h 1565521"/>
                  <a:gd name="connsiteX19" fmla="*/ 738915 w 914192"/>
                  <a:gd name="connsiteY19" fmla="*/ 232408 h 1565521"/>
                  <a:gd name="connsiteX20" fmla="*/ 712346 w 914192"/>
                  <a:gd name="connsiteY20" fmla="*/ 593884 h 1565521"/>
                  <a:gd name="connsiteX21" fmla="*/ 700163 w 914192"/>
                  <a:gd name="connsiteY21" fmla="*/ 706044 h 1565521"/>
                  <a:gd name="connsiteX22" fmla="*/ 700163 w 914192"/>
                  <a:gd name="connsiteY22" fmla="*/ 706044 h 1565521"/>
                  <a:gd name="connsiteX23" fmla="*/ 676324 w 914192"/>
                  <a:gd name="connsiteY23" fmla="*/ 974999 h 1565521"/>
                  <a:gd name="connsiteX24" fmla="*/ 661936 w 914192"/>
                  <a:gd name="connsiteY24" fmla="*/ 1172435 h 1565521"/>
                  <a:gd name="connsiteX25" fmla="*/ 654165 w 914192"/>
                  <a:gd name="connsiteY25" fmla="*/ 1331329 h 1565521"/>
                  <a:gd name="connsiteX26" fmla="*/ 642508 w 914192"/>
                  <a:gd name="connsiteY26" fmla="*/ 1507236 h 1565521"/>
                  <a:gd name="connsiteX27" fmla="*/ 635681 w 914192"/>
                  <a:gd name="connsiteY27" fmla="*/ 1565522 h 1565521"/>
                  <a:gd name="connsiteX28" fmla="*/ 654375 w 914192"/>
                  <a:gd name="connsiteY28" fmla="*/ 1529710 h 1565521"/>
                  <a:gd name="connsiteX29" fmla="*/ 724633 w 914192"/>
                  <a:gd name="connsiteY29" fmla="*/ 1499885 h 1565521"/>
                  <a:gd name="connsiteX30" fmla="*/ 797306 w 914192"/>
                  <a:gd name="connsiteY30" fmla="*/ 1499675 h 1565521"/>
                  <a:gd name="connsiteX31" fmla="*/ 914193 w 914192"/>
                  <a:gd name="connsiteY31" fmla="*/ 143246 h 1565521"/>
                  <a:gd name="connsiteX32" fmla="*/ 906421 w 914192"/>
                  <a:gd name="connsiteY32" fmla="*/ 145662 h 156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192" h="1565521">
                    <a:moveTo>
                      <a:pt x="906421" y="145662"/>
                    </a:moveTo>
                    <a:cubicBezTo>
                      <a:pt x="891823" y="148707"/>
                      <a:pt x="876071" y="143351"/>
                      <a:pt x="862103" y="139571"/>
                    </a:cubicBezTo>
                    <a:cubicBezTo>
                      <a:pt x="861158" y="139361"/>
                      <a:pt x="860318" y="139150"/>
                      <a:pt x="859373" y="138835"/>
                    </a:cubicBezTo>
                    <a:cubicBezTo>
                      <a:pt x="839524" y="135685"/>
                      <a:pt x="819675" y="130854"/>
                      <a:pt x="800142" y="126023"/>
                    </a:cubicBezTo>
                    <a:cubicBezTo>
                      <a:pt x="795101" y="125183"/>
                      <a:pt x="790060" y="124238"/>
                      <a:pt x="785019" y="123398"/>
                    </a:cubicBezTo>
                    <a:cubicBezTo>
                      <a:pt x="723688" y="113211"/>
                      <a:pt x="663092" y="100503"/>
                      <a:pt x="601130" y="95042"/>
                    </a:cubicBezTo>
                    <a:cubicBezTo>
                      <a:pt x="577921" y="93047"/>
                      <a:pt x="549041" y="91367"/>
                      <a:pt x="525411" y="81600"/>
                    </a:cubicBezTo>
                    <a:cubicBezTo>
                      <a:pt x="461664" y="72673"/>
                      <a:pt x="399493" y="59651"/>
                      <a:pt x="336692" y="44318"/>
                    </a:cubicBezTo>
                    <a:cubicBezTo>
                      <a:pt x="304766" y="36547"/>
                      <a:pt x="272630" y="29720"/>
                      <a:pt x="240494" y="22999"/>
                    </a:cubicBezTo>
                    <a:cubicBezTo>
                      <a:pt x="209198" y="16383"/>
                      <a:pt x="178743" y="5566"/>
                      <a:pt x="146607" y="4411"/>
                    </a:cubicBezTo>
                    <a:cubicBezTo>
                      <a:pt x="141461" y="4201"/>
                      <a:pt x="137575" y="2520"/>
                      <a:pt x="134740" y="0"/>
                    </a:cubicBezTo>
                    <a:cubicBezTo>
                      <a:pt x="78659" y="1890"/>
                      <a:pt x="34551" y="35496"/>
                      <a:pt x="0" y="77924"/>
                    </a:cubicBezTo>
                    <a:cubicBezTo>
                      <a:pt x="50094" y="80865"/>
                      <a:pt x="100188" y="91262"/>
                      <a:pt x="149652" y="97668"/>
                    </a:cubicBezTo>
                    <a:cubicBezTo>
                      <a:pt x="216760" y="106384"/>
                      <a:pt x="283657" y="117306"/>
                      <a:pt x="350239" y="129279"/>
                    </a:cubicBezTo>
                    <a:cubicBezTo>
                      <a:pt x="416086" y="134530"/>
                      <a:pt x="481933" y="139991"/>
                      <a:pt x="547570" y="148287"/>
                    </a:cubicBezTo>
                    <a:cubicBezTo>
                      <a:pt x="591468" y="153853"/>
                      <a:pt x="635471" y="159944"/>
                      <a:pt x="679160" y="167401"/>
                    </a:cubicBezTo>
                    <a:cubicBezTo>
                      <a:pt x="706780" y="172127"/>
                      <a:pt x="738495" y="174122"/>
                      <a:pt x="761495" y="191660"/>
                    </a:cubicBezTo>
                    <a:cubicBezTo>
                      <a:pt x="776827" y="203422"/>
                      <a:pt x="768741" y="224741"/>
                      <a:pt x="751833" y="228837"/>
                    </a:cubicBezTo>
                    <a:cubicBezTo>
                      <a:pt x="747527" y="229887"/>
                      <a:pt x="743221" y="230622"/>
                      <a:pt x="738810" y="231357"/>
                    </a:cubicBezTo>
                    <a:cubicBezTo>
                      <a:pt x="738810" y="231672"/>
                      <a:pt x="738915" y="232093"/>
                      <a:pt x="738915" y="232408"/>
                    </a:cubicBezTo>
                    <a:cubicBezTo>
                      <a:pt x="741226" y="353705"/>
                      <a:pt x="726208" y="473637"/>
                      <a:pt x="712346" y="593884"/>
                    </a:cubicBezTo>
                    <a:cubicBezTo>
                      <a:pt x="708040" y="631271"/>
                      <a:pt x="704049" y="668657"/>
                      <a:pt x="700163" y="706044"/>
                    </a:cubicBezTo>
                    <a:lnTo>
                      <a:pt x="700163" y="706044"/>
                    </a:lnTo>
                    <a:cubicBezTo>
                      <a:pt x="699113" y="796361"/>
                      <a:pt x="688086" y="885732"/>
                      <a:pt x="676324" y="974999"/>
                    </a:cubicBezTo>
                    <a:cubicBezTo>
                      <a:pt x="671703" y="1040846"/>
                      <a:pt x="667082" y="1106588"/>
                      <a:pt x="661936" y="1172435"/>
                    </a:cubicBezTo>
                    <a:cubicBezTo>
                      <a:pt x="658891" y="1225364"/>
                      <a:pt x="656265" y="1278399"/>
                      <a:pt x="654165" y="1331329"/>
                    </a:cubicBezTo>
                    <a:cubicBezTo>
                      <a:pt x="651854" y="1390140"/>
                      <a:pt x="649334" y="1448635"/>
                      <a:pt x="642508" y="1507236"/>
                    </a:cubicBezTo>
                    <a:cubicBezTo>
                      <a:pt x="640302" y="1526560"/>
                      <a:pt x="638412" y="1546198"/>
                      <a:pt x="635681" y="1565522"/>
                    </a:cubicBezTo>
                    <a:cubicBezTo>
                      <a:pt x="655635" y="1556595"/>
                      <a:pt x="654375" y="1529710"/>
                      <a:pt x="654375" y="1529710"/>
                    </a:cubicBezTo>
                    <a:cubicBezTo>
                      <a:pt x="654375" y="1529710"/>
                      <a:pt x="687561" y="1500200"/>
                      <a:pt x="724633" y="1499885"/>
                    </a:cubicBezTo>
                    <a:cubicBezTo>
                      <a:pt x="761810" y="1499570"/>
                      <a:pt x="797306" y="1499675"/>
                      <a:pt x="797306" y="1499675"/>
                    </a:cubicBezTo>
                    <a:cubicBezTo>
                      <a:pt x="797306" y="1499675"/>
                      <a:pt x="892348" y="276096"/>
                      <a:pt x="914193" y="143246"/>
                    </a:cubicBezTo>
                    <a:cubicBezTo>
                      <a:pt x="911672" y="144296"/>
                      <a:pt x="909257" y="145137"/>
                      <a:pt x="906421" y="145662"/>
                    </a:cubicBezTo>
                    <a:close/>
                  </a:path>
                </a:pathLst>
              </a:custGeom>
              <a:solidFill>
                <a:srgbClr val="311613">
                  <a:alpha val="20000"/>
                </a:srgbClr>
              </a:solidFill>
              <a:ln w="10494" cap="flat">
                <a:noFill/>
                <a:prstDash val="solid"/>
                <a:miter/>
              </a:ln>
            </p:spPr>
            <p:txBody>
              <a:bodyPr rtlCol="0" anchor="ctr"/>
              <a:lstStyle/>
              <a:p>
                <a:endParaRPr lang="bg-BG" sz="1804"/>
              </a:p>
            </p:txBody>
          </p:sp>
          <p:sp>
            <p:nvSpPr>
              <p:cNvPr id="66" name="Свободна форма: фигура 37">
                <a:extLst>
                  <a:ext uri="{FF2B5EF4-FFF2-40B4-BE49-F238E27FC236}">
                    <a16:creationId xmlns:a16="http://schemas.microsoft.com/office/drawing/2014/main" id="{4388C3E2-DC6D-4DF8-BBA6-A0F2BA1E7020}"/>
                  </a:ext>
                </a:extLst>
              </p:cNvPr>
              <p:cNvSpPr/>
              <p:nvPr/>
            </p:nvSpPr>
            <p:spPr>
              <a:xfrm>
                <a:off x="14537091" y="7505223"/>
                <a:ext cx="778087" cy="502517"/>
              </a:xfrm>
              <a:custGeom>
                <a:avLst/>
                <a:gdLst>
                  <a:gd name="connsiteX0" fmla="*/ 775777 w 778087"/>
                  <a:gd name="connsiteY0" fmla="*/ 186199 h 502517"/>
                  <a:gd name="connsiteX1" fmla="*/ 696803 w 778087"/>
                  <a:gd name="connsiteY1" fmla="*/ 144401 h 502517"/>
                  <a:gd name="connsiteX2" fmla="*/ 48729 w 778087"/>
                  <a:gd name="connsiteY2" fmla="*/ 51985 h 502517"/>
                  <a:gd name="connsiteX3" fmla="*/ 24995 w 778087"/>
                  <a:gd name="connsiteY3" fmla="*/ 42218 h 502517"/>
                  <a:gd name="connsiteX4" fmla="*/ 32766 w 778087"/>
                  <a:gd name="connsiteY4" fmla="*/ 0 h 502517"/>
                  <a:gd name="connsiteX5" fmla="*/ 6406 w 778087"/>
                  <a:gd name="connsiteY5" fmla="*/ 48414 h 502517"/>
                  <a:gd name="connsiteX6" fmla="*/ 4411 w 778087"/>
                  <a:gd name="connsiteY6" fmla="*/ 61961 h 502517"/>
                  <a:gd name="connsiteX7" fmla="*/ 9137 w 778087"/>
                  <a:gd name="connsiteY7" fmla="*/ 76769 h 502517"/>
                  <a:gd name="connsiteX8" fmla="*/ 11447 w 778087"/>
                  <a:gd name="connsiteY8" fmla="*/ 95988 h 502517"/>
                  <a:gd name="connsiteX9" fmla="*/ 12602 w 778087"/>
                  <a:gd name="connsiteY9" fmla="*/ 138520 h 502517"/>
                  <a:gd name="connsiteX10" fmla="*/ 11342 w 778087"/>
                  <a:gd name="connsiteY10" fmla="*/ 143666 h 502517"/>
                  <a:gd name="connsiteX11" fmla="*/ 0 w 778087"/>
                  <a:gd name="connsiteY11" fmla="*/ 502517 h 502517"/>
                  <a:gd name="connsiteX12" fmla="*/ 92627 w 778087"/>
                  <a:gd name="connsiteY12" fmla="*/ 344253 h 502517"/>
                  <a:gd name="connsiteX13" fmla="*/ 247215 w 778087"/>
                  <a:gd name="connsiteY13" fmla="*/ 188510 h 502517"/>
                  <a:gd name="connsiteX14" fmla="*/ 651854 w 778087"/>
                  <a:gd name="connsiteY14" fmla="*/ 192185 h 502517"/>
                  <a:gd name="connsiteX15" fmla="*/ 701109 w 778087"/>
                  <a:gd name="connsiteY15" fmla="*/ 198171 h 502517"/>
                  <a:gd name="connsiteX16" fmla="*/ 769896 w 778087"/>
                  <a:gd name="connsiteY16" fmla="*/ 214764 h 502517"/>
                  <a:gd name="connsiteX17" fmla="*/ 778087 w 778087"/>
                  <a:gd name="connsiteY17" fmla="*/ 197961 h 502517"/>
                  <a:gd name="connsiteX18" fmla="*/ 775777 w 778087"/>
                  <a:gd name="connsiteY18" fmla="*/ 186199 h 502517"/>
                  <a:gd name="connsiteX19" fmla="*/ 15648 w 778087"/>
                  <a:gd name="connsiteY19" fmla="*/ 138310 h 502517"/>
                  <a:gd name="connsiteX20" fmla="*/ 14178 w 778087"/>
                  <a:gd name="connsiteY20" fmla="*/ 137680 h 502517"/>
                  <a:gd name="connsiteX21" fmla="*/ 14808 w 778087"/>
                  <a:gd name="connsiteY21" fmla="*/ 128964 h 502517"/>
                  <a:gd name="connsiteX22" fmla="*/ 15648 w 778087"/>
                  <a:gd name="connsiteY22" fmla="*/ 138310 h 5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87" h="502517">
                    <a:moveTo>
                      <a:pt x="775777" y="186199"/>
                    </a:moveTo>
                    <a:cubicBezTo>
                      <a:pt x="765590" y="156374"/>
                      <a:pt x="728099" y="148077"/>
                      <a:pt x="696803" y="144401"/>
                    </a:cubicBezTo>
                    <a:cubicBezTo>
                      <a:pt x="480043" y="118882"/>
                      <a:pt x="264018" y="88006"/>
                      <a:pt x="48729" y="51985"/>
                    </a:cubicBezTo>
                    <a:cubicBezTo>
                      <a:pt x="40117" y="50514"/>
                      <a:pt x="30771" y="48729"/>
                      <a:pt x="24995" y="42218"/>
                    </a:cubicBezTo>
                    <a:cubicBezTo>
                      <a:pt x="14073" y="30035"/>
                      <a:pt x="24470" y="14178"/>
                      <a:pt x="32766" y="0"/>
                    </a:cubicBezTo>
                    <a:cubicBezTo>
                      <a:pt x="17433" y="10817"/>
                      <a:pt x="11447" y="30351"/>
                      <a:pt x="6406" y="48414"/>
                    </a:cubicBezTo>
                    <a:cubicBezTo>
                      <a:pt x="5146" y="52825"/>
                      <a:pt x="3886" y="57446"/>
                      <a:pt x="4411" y="61961"/>
                    </a:cubicBezTo>
                    <a:cubicBezTo>
                      <a:pt x="4936" y="67107"/>
                      <a:pt x="7561" y="71833"/>
                      <a:pt x="9137" y="76769"/>
                    </a:cubicBezTo>
                    <a:cubicBezTo>
                      <a:pt x="11027" y="82965"/>
                      <a:pt x="11237" y="89476"/>
                      <a:pt x="11447" y="95988"/>
                    </a:cubicBezTo>
                    <a:cubicBezTo>
                      <a:pt x="11867" y="110165"/>
                      <a:pt x="12182" y="124343"/>
                      <a:pt x="12602" y="138520"/>
                    </a:cubicBezTo>
                    <a:cubicBezTo>
                      <a:pt x="11447" y="139781"/>
                      <a:pt x="11342" y="141881"/>
                      <a:pt x="11342" y="143666"/>
                    </a:cubicBezTo>
                    <a:cubicBezTo>
                      <a:pt x="16383" y="263283"/>
                      <a:pt x="7246" y="382900"/>
                      <a:pt x="0" y="502517"/>
                    </a:cubicBezTo>
                    <a:cubicBezTo>
                      <a:pt x="29616" y="467651"/>
                      <a:pt x="65532" y="381325"/>
                      <a:pt x="92627" y="344253"/>
                    </a:cubicBezTo>
                    <a:cubicBezTo>
                      <a:pt x="178848" y="226001"/>
                      <a:pt x="163725" y="220750"/>
                      <a:pt x="247215" y="188510"/>
                    </a:cubicBezTo>
                    <a:cubicBezTo>
                      <a:pt x="352129" y="148077"/>
                      <a:pt x="544630" y="223271"/>
                      <a:pt x="651854" y="192185"/>
                    </a:cubicBezTo>
                    <a:cubicBezTo>
                      <a:pt x="669077" y="187144"/>
                      <a:pt x="687561" y="188405"/>
                      <a:pt x="701109" y="198171"/>
                    </a:cubicBezTo>
                    <a:cubicBezTo>
                      <a:pt x="724843" y="198801"/>
                      <a:pt x="748052" y="203737"/>
                      <a:pt x="769896" y="214764"/>
                    </a:cubicBezTo>
                    <a:cubicBezTo>
                      <a:pt x="772836" y="209303"/>
                      <a:pt x="775672" y="203737"/>
                      <a:pt x="778087" y="197961"/>
                    </a:cubicBezTo>
                    <a:cubicBezTo>
                      <a:pt x="777668" y="193865"/>
                      <a:pt x="777038" y="189980"/>
                      <a:pt x="775777" y="186199"/>
                    </a:cubicBezTo>
                    <a:close/>
                    <a:moveTo>
                      <a:pt x="15648" y="138310"/>
                    </a:moveTo>
                    <a:cubicBezTo>
                      <a:pt x="15228" y="137890"/>
                      <a:pt x="14703" y="137680"/>
                      <a:pt x="14178" y="137680"/>
                    </a:cubicBezTo>
                    <a:cubicBezTo>
                      <a:pt x="14913" y="134845"/>
                      <a:pt x="15228" y="131904"/>
                      <a:pt x="14808" y="128964"/>
                    </a:cubicBezTo>
                    <a:lnTo>
                      <a:pt x="15648" y="138310"/>
                    </a:lnTo>
                    <a:close/>
                  </a:path>
                </a:pathLst>
              </a:custGeom>
              <a:solidFill>
                <a:srgbClr val="FFFFFF">
                  <a:alpha val="15000"/>
                </a:srgbClr>
              </a:solidFill>
              <a:ln w="10494" cap="flat">
                <a:noFill/>
                <a:prstDash val="solid"/>
                <a:miter/>
              </a:ln>
            </p:spPr>
            <p:txBody>
              <a:bodyPr rtlCol="0" anchor="ctr"/>
              <a:lstStyle/>
              <a:p>
                <a:endParaRPr lang="bg-BG" sz="1804"/>
              </a:p>
            </p:txBody>
          </p:sp>
          <p:sp>
            <p:nvSpPr>
              <p:cNvPr id="67" name="Свободна форма: фигура 38">
                <a:extLst>
                  <a:ext uri="{FF2B5EF4-FFF2-40B4-BE49-F238E27FC236}">
                    <a16:creationId xmlns:a16="http://schemas.microsoft.com/office/drawing/2014/main" id="{718B3495-9260-48DB-AFA6-8CDDF3D06CD9}"/>
                  </a:ext>
                </a:extLst>
              </p:cNvPr>
              <p:cNvSpPr/>
              <p:nvPr/>
            </p:nvSpPr>
            <p:spPr>
              <a:xfrm>
                <a:off x="14541275" y="7505223"/>
                <a:ext cx="711837" cy="334293"/>
              </a:xfrm>
              <a:custGeom>
                <a:avLst/>
                <a:gdLst>
                  <a:gd name="connsiteX0" fmla="*/ 108082 w 711837"/>
                  <a:gd name="connsiteY0" fmla="*/ 95357 h 334293"/>
                  <a:gd name="connsiteX1" fmla="*/ 296907 w 711837"/>
                  <a:gd name="connsiteY1" fmla="*/ 118147 h 334293"/>
                  <a:gd name="connsiteX2" fmla="*/ 711837 w 711837"/>
                  <a:gd name="connsiteY2" fmla="*/ 147342 h 334293"/>
                  <a:gd name="connsiteX3" fmla="*/ 692514 w 711837"/>
                  <a:gd name="connsiteY3" fmla="*/ 144401 h 334293"/>
                  <a:gd name="connsiteX4" fmla="*/ 44440 w 711837"/>
                  <a:gd name="connsiteY4" fmla="*/ 51985 h 334293"/>
                  <a:gd name="connsiteX5" fmla="*/ 20706 w 711837"/>
                  <a:gd name="connsiteY5" fmla="*/ 42218 h 334293"/>
                  <a:gd name="connsiteX6" fmla="*/ 28477 w 711837"/>
                  <a:gd name="connsiteY6" fmla="*/ 0 h 334293"/>
                  <a:gd name="connsiteX7" fmla="*/ 2118 w 711837"/>
                  <a:gd name="connsiteY7" fmla="*/ 48414 h 334293"/>
                  <a:gd name="connsiteX8" fmla="*/ 122 w 711837"/>
                  <a:gd name="connsiteY8" fmla="*/ 61961 h 334293"/>
                  <a:gd name="connsiteX9" fmla="*/ 2538 w 711837"/>
                  <a:gd name="connsiteY9" fmla="*/ 70678 h 334293"/>
                  <a:gd name="connsiteX10" fmla="*/ 19446 w 711837"/>
                  <a:gd name="connsiteY10" fmla="*/ 77609 h 334293"/>
                  <a:gd name="connsiteX11" fmla="*/ 15980 w 711837"/>
                  <a:gd name="connsiteY11" fmla="*/ 334276 h 334293"/>
                  <a:gd name="connsiteX12" fmla="*/ 40870 w 711837"/>
                  <a:gd name="connsiteY12" fmla="*/ 84856 h 334293"/>
                  <a:gd name="connsiteX13" fmla="*/ 108082 w 711837"/>
                  <a:gd name="connsiteY13" fmla="*/ 95357 h 3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837" h="334293">
                    <a:moveTo>
                      <a:pt x="108082" y="95357"/>
                    </a:moveTo>
                    <a:cubicBezTo>
                      <a:pt x="170884" y="103654"/>
                      <a:pt x="233895" y="111740"/>
                      <a:pt x="296907" y="118147"/>
                    </a:cubicBezTo>
                    <a:cubicBezTo>
                      <a:pt x="434902" y="132219"/>
                      <a:pt x="573422" y="139676"/>
                      <a:pt x="711837" y="147342"/>
                    </a:cubicBezTo>
                    <a:cubicBezTo>
                      <a:pt x="705326" y="146082"/>
                      <a:pt x="698815" y="145137"/>
                      <a:pt x="692514" y="144401"/>
                    </a:cubicBezTo>
                    <a:cubicBezTo>
                      <a:pt x="475754" y="118882"/>
                      <a:pt x="259730" y="88006"/>
                      <a:pt x="44440" y="51985"/>
                    </a:cubicBezTo>
                    <a:cubicBezTo>
                      <a:pt x="35829" y="50514"/>
                      <a:pt x="26482" y="48729"/>
                      <a:pt x="20706" y="42218"/>
                    </a:cubicBezTo>
                    <a:cubicBezTo>
                      <a:pt x="9784" y="30035"/>
                      <a:pt x="20181" y="14178"/>
                      <a:pt x="28477" y="0"/>
                    </a:cubicBezTo>
                    <a:cubicBezTo>
                      <a:pt x="13145" y="10817"/>
                      <a:pt x="7159" y="30351"/>
                      <a:pt x="2118" y="48414"/>
                    </a:cubicBezTo>
                    <a:cubicBezTo>
                      <a:pt x="857" y="52825"/>
                      <a:pt x="-403" y="57446"/>
                      <a:pt x="122" y="61961"/>
                    </a:cubicBezTo>
                    <a:cubicBezTo>
                      <a:pt x="437" y="65007"/>
                      <a:pt x="1488" y="67842"/>
                      <a:pt x="2538" y="70678"/>
                    </a:cubicBezTo>
                    <a:cubicBezTo>
                      <a:pt x="4848" y="72043"/>
                      <a:pt x="16925" y="76454"/>
                      <a:pt x="19446" y="77609"/>
                    </a:cubicBezTo>
                    <a:cubicBezTo>
                      <a:pt x="22806" y="79184"/>
                      <a:pt x="12409" y="333016"/>
                      <a:pt x="15980" y="334276"/>
                    </a:cubicBezTo>
                    <a:cubicBezTo>
                      <a:pt x="22596" y="336692"/>
                      <a:pt x="33833" y="83175"/>
                      <a:pt x="40870" y="84856"/>
                    </a:cubicBezTo>
                    <a:cubicBezTo>
                      <a:pt x="64079" y="90527"/>
                      <a:pt x="88548" y="92732"/>
                      <a:pt x="108082" y="95357"/>
                    </a:cubicBezTo>
                    <a:close/>
                  </a:path>
                </a:pathLst>
              </a:custGeom>
              <a:solidFill>
                <a:srgbClr val="FFFFFF">
                  <a:alpha val="15000"/>
                </a:srgbClr>
              </a:solidFill>
              <a:ln w="10494" cap="flat">
                <a:noFill/>
                <a:prstDash val="solid"/>
                <a:miter/>
              </a:ln>
            </p:spPr>
            <p:txBody>
              <a:bodyPr rtlCol="0" anchor="ctr"/>
              <a:lstStyle/>
              <a:p>
                <a:endParaRPr lang="bg-BG" sz="1804"/>
              </a:p>
            </p:txBody>
          </p:sp>
        </p:grpSp>
        <p:grpSp>
          <p:nvGrpSpPr>
            <p:cNvPr id="47" name="Графика 4">
              <a:extLst>
                <a:ext uri="{FF2B5EF4-FFF2-40B4-BE49-F238E27FC236}">
                  <a16:creationId xmlns:a16="http://schemas.microsoft.com/office/drawing/2014/main" id="{3626DEE0-8C7F-46BE-94B0-476667D92FD8}"/>
                </a:ext>
              </a:extLst>
            </p:cNvPr>
            <p:cNvGrpSpPr/>
            <p:nvPr/>
          </p:nvGrpSpPr>
          <p:grpSpPr>
            <a:xfrm>
              <a:off x="14595482" y="7453239"/>
              <a:ext cx="877120" cy="1533175"/>
              <a:chOff x="14595482" y="7453239"/>
              <a:chExt cx="877120" cy="1533175"/>
            </a:xfrm>
            <a:solidFill>
              <a:schemeClr val="accent1"/>
            </a:solidFill>
          </p:grpSpPr>
          <p:sp>
            <p:nvSpPr>
              <p:cNvPr id="48" name="Свободна форма: фигура 40">
                <a:extLst>
                  <a:ext uri="{FF2B5EF4-FFF2-40B4-BE49-F238E27FC236}">
                    <a16:creationId xmlns:a16="http://schemas.microsoft.com/office/drawing/2014/main" id="{80468A97-EA41-42B7-8B44-CEDCF7184D61}"/>
                  </a:ext>
                </a:extLst>
              </p:cNvPr>
              <p:cNvSpPr/>
              <p:nvPr/>
            </p:nvSpPr>
            <p:spPr>
              <a:xfrm>
                <a:off x="14595482" y="7453239"/>
                <a:ext cx="877120" cy="1533175"/>
              </a:xfrm>
              <a:custGeom>
                <a:avLst/>
                <a:gdLst>
                  <a:gd name="connsiteX0" fmla="*/ 115836 w 877120"/>
                  <a:gd name="connsiteY0" fmla="*/ 0 h 1533175"/>
                  <a:gd name="connsiteX1" fmla="*/ 490440 w 877120"/>
                  <a:gd name="connsiteY1" fmla="*/ 84120 h 1533175"/>
                  <a:gd name="connsiteX2" fmla="*/ 851286 w 877120"/>
                  <a:gd name="connsiteY2" fmla="*/ 142826 h 1533175"/>
                  <a:gd name="connsiteX3" fmla="*/ 877121 w 877120"/>
                  <a:gd name="connsiteY3" fmla="*/ 154483 h 1533175"/>
                  <a:gd name="connsiteX4" fmla="*/ 842254 w 877120"/>
                  <a:gd name="connsiteY4" fmla="*/ 735135 h 1533175"/>
                  <a:gd name="connsiteX5" fmla="*/ 764960 w 877120"/>
                  <a:gd name="connsiteY5" fmla="*/ 1490013 h 1533175"/>
                  <a:gd name="connsiteX6" fmla="*/ 735345 w 877120"/>
                  <a:gd name="connsiteY6" fmla="*/ 1508496 h 1533175"/>
                  <a:gd name="connsiteX7" fmla="*/ 720537 w 877120"/>
                  <a:gd name="connsiteY7" fmla="*/ 1513012 h 1533175"/>
                  <a:gd name="connsiteX8" fmla="*/ 694282 w 877120"/>
                  <a:gd name="connsiteY8" fmla="*/ 1494109 h 1533175"/>
                  <a:gd name="connsiteX9" fmla="*/ 697327 w 877120"/>
                  <a:gd name="connsiteY9" fmla="*/ 1516268 h 1533175"/>
                  <a:gd name="connsiteX10" fmla="*/ 677584 w 877120"/>
                  <a:gd name="connsiteY10" fmla="*/ 1529185 h 1533175"/>
                  <a:gd name="connsiteX11" fmla="*/ 649229 w 877120"/>
                  <a:gd name="connsiteY11" fmla="*/ 1533176 h 1533175"/>
                  <a:gd name="connsiteX12" fmla="*/ 754773 w 877120"/>
                  <a:gd name="connsiteY12" fmla="*/ 196806 h 1533175"/>
                  <a:gd name="connsiteX13" fmla="*/ 0 w 877120"/>
                  <a:gd name="connsiteY13" fmla="*/ 71728 h 1533175"/>
                  <a:gd name="connsiteX14" fmla="*/ 115836 w 877120"/>
                  <a:gd name="connsiteY14" fmla="*/ 0 h 15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7120" h="1533175">
                    <a:moveTo>
                      <a:pt x="115836" y="0"/>
                    </a:moveTo>
                    <a:cubicBezTo>
                      <a:pt x="115836" y="0"/>
                      <a:pt x="446017" y="75089"/>
                      <a:pt x="490440" y="84120"/>
                    </a:cubicBezTo>
                    <a:cubicBezTo>
                      <a:pt x="534863" y="93152"/>
                      <a:pt x="828497" y="143456"/>
                      <a:pt x="851286" y="142826"/>
                    </a:cubicBezTo>
                    <a:cubicBezTo>
                      <a:pt x="874075" y="142196"/>
                      <a:pt x="877121" y="154483"/>
                      <a:pt x="877121" y="154483"/>
                    </a:cubicBezTo>
                    <a:lnTo>
                      <a:pt x="842254" y="735135"/>
                    </a:lnTo>
                    <a:lnTo>
                      <a:pt x="764960" y="1490013"/>
                    </a:lnTo>
                    <a:cubicBezTo>
                      <a:pt x="764960" y="1490013"/>
                      <a:pt x="751623" y="1516478"/>
                      <a:pt x="735345" y="1508496"/>
                    </a:cubicBezTo>
                    <a:cubicBezTo>
                      <a:pt x="719067" y="1500515"/>
                      <a:pt x="720537" y="1513012"/>
                      <a:pt x="720537" y="1513012"/>
                    </a:cubicBezTo>
                    <a:lnTo>
                      <a:pt x="694282" y="1494109"/>
                    </a:lnTo>
                    <a:lnTo>
                      <a:pt x="697327" y="1516268"/>
                    </a:lnTo>
                    <a:lnTo>
                      <a:pt x="677584" y="1529185"/>
                    </a:lnTo>
                    <a:lnTo>
                      <a:pt x="649229" y="1533176"/>
                    </a:lnTo>
                    <a:cubicBezTo>
                      <a:pt x="649229" y="1533176"/>
                      <a:pt x="770946" y="222431"/>
                      <a:pt x="754773" y="196806"/>
                    </a:cubicBezTo>
                    <a:cubicBezTo>
                      <a:pt x="738495" y="171181"/>
                      <a:pt x="0" y="71728"/>
                      <a:pt x="0" y="71728"/>
                    </a:cubicBezTo>
                    <a:cubicBezTo>
                      <a:pt x="0" y="71728"/>
                      <a:pt x="24469" y="18378"/>
                      <a:pt x="115836" y="0"/>
                    </a:cubicBezTo>
                    <a:close/>
                  </a:path>
                </a:pathLst>
              </a:custGeom>
              <a:solidFill>
                <a:srgbClr val="C6DCE9"/>
              </a:solidFill>
              <a:ln w="10494" cap="flat">
                <a:noFill/>
                <a:prstDash val="solid"/>
                <a:miter/>
              </a:ln>
            </p:spPr>
            <p:txBody>
              <a:bodyPr rtlCol="0" anchor="ctr"/>
              <a:lstStyle/>
              <a:p>
                <a:endParaRPr lang="bg-BG" sz="1804"/>
              </a:p>
            </p:txBody>
          </p:sp>
          <p:grpSp>
            <p:nvGrpSpPr>
              <p:cNvPr id="49" name="Графика 4">
                <a:extLst>
                  <a:ext uri="{FF2B5EF4-FFF2-40B4-BE49-F238E27FC236}">
                    <a16:creationId xmlns:a16="http://schemas.microsoft.com/office/drawing/2014/main" id="{E81B024E-1075-42E6-9A0A-89DA548484B1}"/>
                  </a:ext>
                </a:extLst>
              </p:cNvPr>
              <p:cNvGrpSpPr/>
              <p:nvPr/>
            </p:nvGrpSpPr>
            <p:grpSpPr>
              <a:xfrm>
                <a:off x="14599973" y="7453799"/>
                <a:ext cx="865173" cy="935161"/>
                <a:chOff x="14599973" y="7453799"/>
                <a:chExt cx="865173" cy="935161"/>
              </a:xfrm>
              <a:solidFill>
                <a:schemeClr val="accent1"/>
              </a:solidFill>
            </p:grpSpPr>
            <p:sp>
              <p:nvSpPr>
                <p:cNvPr id="50" name="Свободна форма: фигура 42">
                  <a:extLst>
                    <a:ext uri="{FF2B5EF4-FFF2-40B4-BE49-F238E27FC236}">
                      <a16:creationId xmlns:a16="http://schemas.microsoft.com/office/drawing/2014/main" id="{87CADC13-D42C-4142-8447-542166466164}"/>
                    </a:ext>
                  </a:extLst>
                </p:cNvPr>
                <p:cNvSpPr/>
                <p:nvPr/>
              </p:nvSpPr>
              <p:spPr>
                <a:xfrm>
                  <a:off x="14621212" y="7458175"/>
                  <a:ext cx="843724" cy="190819"/>
                </a:xfrm>
                <a:custGeom>
                  <a:avLst/>
                  <a:gdLst>
                    <a:gd name="connsiteX0" fmla="*/ 843724 w 843724"/>
                    <a:gd name="connsiteY0" fmla="*/ 145557 h 190819"/>
                    <a:gd name="connsiteX1" fmla="*/ 90842 w 843724"/>
                    <a:gd name="connsiteY1" fmla="*/ 0 h 190819"/>
                    <a:gd name="connsiteX2" fmla="*/ 96198 w 843724"/>
                    <a:gd name="connsiteY2" fmla="*/ 2100 h 190819"/>
                    <a:gd name="connsiteX3" fmla="*/ 342468 w 843724"/>
                    <a:gd name="connsiteY3" fmla="*/ 71098 h 190819"/>
                    <a:gd name="connsiteX4" fmla="*/ 70993 w 843724"/>
                    <a:gd name="connsiteY4" fmla="*/ 13442 h 190819"/>
                    <a:gd name="connsiteX5" fmla="*/ 410520 w 843724"/>
                    <a:gd name="connsiteY5" fmla="*/ 99453 h 190819"/>
                    <a:gd name="connsiteX6" fmla="*/ 114576 w 843724"/>
                    <a:gd name="connsiteY6" fmla="*/ 44738 h 190819"/>
                    <a:gd name="connsiteX7" fmla="*/ 22264 w 843724"/>
                    <a:gd name="connsiteY7" fmla="*/ 34866 h 190819"/>
                    <a:gd name="connsiteX8" fmla="*/ 238709 w 843724"/>
                    <a:gd name="connsiteY8" fmla="*/ 77084 h 190819"/>
                    <a:gd name="connsiteX9" fmla="*/ 0 w 843724"/>
                    <a:gd name="connsiteY9" fmla="*/ 51144 h 190819"/>
                    <a:gd name="connsiteX10" fmla="*/ 482563 w 843724"/>
                    <a:gd name="connsiteY10" fmla="*/ 135685 h 190819"/>
                    <a:gd name="connsiteX11" fmla="*/ 747527 w 843724"/>
                    <a:gd name="connsiteY11" fmla="*/ 190820 h 190819"/>
                    <a:gd name="connsiteX12" fmla="*/ 670863 w 843724"/>
                    <a:gd name="connsiteY12" fmla="*/ 159734 h 190819"/>
                    <a:gd name="connsiteX13" fmla="*/ 764645 w 843724"/>
                    <a:gd name="connsiteY13" fmla="*/ 168871 h 190819"/>
                    <a:gd name="connsiteX14" fmla="*/ 677584 w 843724"/>
                    <a:gd name="connsiteY14" fmla="*/ 144822 h 190819"/>
                    <a:gd name="connsiteX15" fmla="*/ 810959 w 843724"/>
                    <a:gd name="connsiteY15" fmla="*/ 165720 h 190819"/>
                    <a:gd name="connsiteX16" fmla="*/ 735450 w 843724"/>
                    <a:gd name="connsiteY16" fmla="*/ 143036 h 190819"/>
                    <a:gd name="connsiteX17" fmla="*/ 843724 w 843724"/>
                    <a:gd name="connsiteY17" fmla="*/ 145557 h 1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3724" h="190819">
                      <a:moveTo>
                        <a:pt x="843724" y="145557"/>
                      </a:moveTo>
                      <a:cubicBezTo>
                        <a:pt x="590838" y="118252"/>
                        <a:pt x="337007" y="64272"/>
                        <a:pt x="90842" y="0"/>
                      </a:cubicBezTo>
                      <a:lnTo>
                        <a:pt x="96198" y="2100"/>
                      </a:lnTo>
                      <a:cubicBezTo>
                        <a:pt x="178323" y="25100"/>
                        <a:pt x="260343" y="48099"/>
                        <a:pt x="342468" y="71098"/>
                      </a:cubicBezTo>
                      <a:cubicBezTo>
                        <a:pt x="251941" y="51880"/>
                        <a:pt x="161415" y="32661"/>
                        <a:pt x="70993" y="13442"/>
                      </a:cubicBezTo>
                      <a:cubicBezTo>
                        <a:pt x="181893" y="50304"/>
                        <a:pt x="296364" y="74879"/>
                        <a:pt x="410520" y="99453"/>
                      </a:cubicBezTo>
                      <a:cubicBezTo>
                        <a:pt x="311907" y="81180"/>
                        <a:pt x="213189" y="62907"/>
                        <a:pt x="114576" y="44738"/>
                      </a:cubicBezTo>
                      <a:cubicBezTo>
                        <a:pt x="84120" y="39067"/>
                        <a:pt x="53245" y="33396"/>
                        <a:pt x="22264" y="34866"/>
                      </a:cubicBezTo>
                      <a:cubicBezTo>
                        <a:pt x="93887" y="51459"/>
                        <a:pt x="166140" y="65532"/>
                        <a:pt x="238709" y="77084"/>
                      </a:cubicBezTo>
                      <a:cubicBezTo>
                        <a:pt x="155008" y="66477"/>
                        <a:pt x="83700" y="61751"/>
                        <a:pt x="0" y="51144"/>
                      </a:cubicBezTo>
                      <a:cubicBezTo>
                        <a:pt x="164355" y="84961"/>
                        <a:pt x="316423" y="112896"/>
                        <a:pt x="482563" y="135685"/>
                      </a:cubicBezTo>
                      <a:cubicBezTo>
                        <a:pt x="572145" y="147972"/>
                        <a:pt x="663511" y="157424"/>
                        <a:pt x="747527" y="190820"/>
                      </a:cubicBezTo>
                      <a:cubicBezTo>
                        <a:pt x="727993" y="175907"/>
                        <a:pt x="696383" y="170131"/>
                        <a:pt x="670863" y="159734"/>
                      </a:cubicBezTo>
                      <a:cubicBezTo>
                        <a:pt x="696173" y="166771"/>
                        <a:pt x="738495" y="166771"/>
                        <a:pt x="764645" y="168871"/>
                      </a:cubicBezTo>
                      <a:cubicBezTo>
                        <a:pt x="739545" y="163725"/>
                        <a:pt x="699113" y="158579"/>
                        <a:pt x="677584" y="144822"/>
                      </a:cubicBezTo>
                      <a:cubicBezTo>
                        <a:pt x="722007" y="151753"/>
                        <a:pt x="766535" y="158789"/>
                        <a:pt x="810959" y="165720"/>
                      </a:cubicBezTo>
                      <a:cubicBezTo>
                        <a:pt x="786909" y="154903"/>
                        <a:pt x="761495" y="147342"/>
                        <a:pt x="735450" y="143036"/>
                      </a:cubicBezTo>
                      <a:cubicBezTo>
                        <a:pt x="774937" y="147972"/>
                        <a:pt x="804657" y="152698"/>
                        <a:pt x="843724" y="145557"/>
                      </a:cubicBezTo>
                      <a:close/>
                    </a:path>
                  </a:pathLst>
                </a:custGeom>
                <a:solidFill>
                  <a:srgbClr val="EAF6FD"/>
                </a:solidFill>
                <a:ln w="10494" cap="flat">
                  <a:noFill/>
                  <a:prstDash val="solid"/>
                  <a:miter/>
                </a:ln>
              </p:spPr>
              <p:txBody>
                <a:bodyPr rtlCol="0" anchor="ctr"/>
                <a:lstStyle/>
                <a:p>
                  <a:endParaRPr lang="bg-BG" sz="1804"/>
                </a:p>
              </p:txBody>
            </p:sp>
            <p:sp>
              <p:nvSpPr>
                <p:cNvPr id="51" name="Свободна форма: фигура 43">
                  <a:extLst>
                    <a:ext uri="{FF2B5EF4-FFF2-40B4-BE49-F238E27FC236}">
                      <a16:creationId xmlns:a16="http://schemas.microsoft.com/office/drawing/2014/main" id="{00FC8800-538E-4850-A7BF-CA7570321A6A}"/>
                    </a:ext>
                  </a:extLst>
                </p:cNvPr>
                <p:cNvSpPr/>
                <p:nvPr/>
              </p:nvSpPr>
              <p:spPr>
                <a:xfrm>
                  <a:off x="14787877" y="7490311"/>
                  <a:ext cx="581176" cy="129383"/>
                </a:xfrm>
                <a:custGeom>
                  <a:avLst/>
                  <a:gdLst>
                    <a:gd name="connsiteX0" fmla="*/ 463555 w 581176"/>
                    <a:gd name="connsiteY0" fmla="*/ 89791 h 129383"/>
                    <a:gd name="connsiteX1" fmla="*/ 578236 w 581176"/>
                    <a:gd name="connsiteY1" fmla="*/ 101449 h 129383"/>
                    <a:gd name="connsiteX2" fmla="*/ 230832 w 581176"/>
                    <a:gd name="connsiteY2" fmla="*/ 47574 h 129383"/>
                    <a:gd name="connsiteX3" fmla="*/ 267379 w 581176"/>
                    <a:gd name="connsiteY3" fmla="*/ 56815 h 129383"/>
                    <a:gd name="connsiteX4" fmla="*/ 43583 w 581176"/>
                    <a:gd name="connsiteY4" fmla="*/ 0 h 129383"/>
                    <a:gd name="connsiteX5" fmla="*/ 187774 w 581176"/>
                    <a:gd name="connsiteY5" fmla="*/ 49464 h 129383"/>
                    <a:gd name="connsiteX6" fmla="*/ 40748 w 581176"/>
                    <a:gd name="connsiteY6" fmla="*/ 18588 h 129383"/>
                    <a:gd name="connsiteX7" fmla="*/ 182629 w 581176"/>
                    <a:gd name="connsiteY7" fmla="*/ 60596 h 129383"/>
                    <a:gd name="connsiteX8" fmla="*/ 4096 w 581176"/>
                    <a:gd name="connsiteY8" fmla="*/ 28460 h 129383"/>
                    <a:gd name="connsiteX9" fmla="*/ 84751 w 581176"/>
                    <a:gd name="connsiteY9" fmla="*/ 55240 h 129383"/>
                    <a:gd name="connsiteX10" fmla="*/ 0 w 581176"/>
                    <a:gd name="connsiteY10" fmla="*/ 47154 h 129383"/>
                    <a:gd name="connsiteX11" fmla="*/ 437300 w 581176"/>
                    <a:gd name="connsiteY11" fmla="*/ 120877 h 129383"/>
                    <a:gd name="connsiteX12" fmla="*/ 268744 w 581176"/>
                    <a:gd name="connsiteY12" fmla="*/ 81600 h 129383"/>
                    <a:gd name="connsiteX13" fmla="*/ 525831 w 581176"/>
                    <a:gd name="connsiteY13" fmla="*/ 129384 h 129383"/>
                    <a:gd name="connsiteX14" fmla="*/ 338792 w 581176"/>
                    <a:gd name="connsiteY14" fmla="*/ 81705 h 129383"/>
                    <a:gd name="connsiteX15" fmla="*/ 581176 w 581176"/>
                    <a:gd name="connsiteY15" fmla="*/ 121612 h 129383"/>
                    <a:gd name="connsiteX16" fmla="*/ 463555 w 581176"/>
                    <a:gd name="connsiteY16" fmla="*/ 89791 h 1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176" h="129383">
                      <a:moveTo>
                        <a:pt x="463555" y="89791"/>
                      </a:moveTo>
                      <a:cubicBezTo>
                        <a:pt x="499577" y="91682"/>
                        <a:pt x="542319" y="99558"/>
                        <a:pt x="578236" y="101449"/>
                      </a:cubicBezTo>
                      <a:cubicBezTo>
                        <a:pt x="463030" y="86641"/>
                        <a:pt x="344778" y="69943"/>
                        <a:pt x="230832" y="47574"/>
                      </a:cubicBezTo>
                      <a:lnTo>
                        <a:pt x="267379" y="56815"/>
                      </a:lnTo>
                      <a:cubicBezTo>
                        <a:pt x="192815" y="37912"/>
                        <a:pt x="118147" y="18903"/>
                        <a:pt x="43583" y="0"/>
                      </a:cubicBezTo>
                      <a:cubicBezTo>
                        <a:pt x="91682" y="16488"/>
                        <a:pt x="139676" y="32976"/>
                        <a:pt x="187774" y="49464"/>
                      </a:cubicBezTo>
                      <a:cubicBezTo>
                        <a:pt x="137995" y="43583"/>
                        <a:pt x="88741" y="33291"/>
                        <a:pt x="40748" y="18588"/>
                      </a:cubicBezTo>
                      <a:cubicBezTo>
                        <a:pt x="84961" y="33501"/>
                        <a:pt x="138415" y="45788"/>
                        <a:pt x="182629" y="60596"/>
                      </a:cubicBezTo>
                      <a:cubicBezTo>
                        <a:pt x="134635" y="57446"/>
                        <a:pt x="51459" y="36862"/>
                        <a:pt x="4096" y="28460"/>
                      </a:cubicBezTo>
                      <a:cubicBezTo>
                        <a:pt x="7246" y="29930"/>
                        <a:pt x="81600" y="53770"/>
                        <a:pt x="84751" y="55240"/>
                      </a:cubicBezTo>
                      <a:cubicBezTo>
                        <a:pt x="71833" y="51879"/>
                        <a:pt x="13232" y="45788"/>
                        <a:pt x="0" y="47154"/>
                      </a:cubicBezTo>
                      <a:cubicBezTo>
                        <a:pt x="132429" y="84015"/>
                        <a:pt x="332071" y="98088"/>
                        <a:pt x="437300" y="120877"/>
                      </a:cubicBezTo>
                      <a:cubicBezTo>
                        <a:pt x="414196" y="106069"/>
                        <a:pt x="315058" y="90947"/>
                        <a:pt x="268744" y="81600"/>
                      </a:cubicBezTo>
                      <a:cubicBezTo>
                        <a:pt x="355910" y="97353"/>
                        <a:pt x="444441" y="108380"/>
                        <a:pt x="525831" y="129384"/>
                      </a:cubicBezTo>
                      <a:cubicBezTo>
                        <a:pt x="473427" y="109115"/>
                        <a:pt x="393717" y="93467"/>
                        <a:pt x="338792" y="81705"/>
                      </a:cubicBezTo>
                      <a:cubicBezTo>
                        <a:pt x="409155" y="92732"/>
                        <a:pt x="510814" y="110690"/>
                        <a:pt x="581176" y="121612"/>
                      </a:cubicBezTo>
                      <a:cubicBezTo>
                        <a:pt x="543684" y="113526"/>
                        <a:pt x="500942" y="97983"/>
                        <a:pt x="463555" y="89791"/>
                      </a:cubicBezTo>
                      <a:close/>
                    </a:path>
                  </a:pathLst>
                </a:custGeom>
                <a:solidFill>
                  <a:srgbClr val="FFFFFF"/>
                </a:solidFill>
                <a:ln w="10494" cap="flat">
                  <a:noFill/>
                  <a:prstDash val="solid"/>
                  <a:miter/>
                </a:ln>
              </p:spPr>
              <p:txBody>
                <a:bodyPr rtlCol="0" anchor="ctr"/>
                <a:lstStyle/>
                <a:p>
                  <a:endParaRPr lang="bg-BG" sz="1804"/>
                </a:p>
              </p:txBody>
            </p:sp>
            <p:grpSp>
              <p:nvGrpSpPr>
                <p:cNvPr id="52" name="Графика 4">
                  <a:extLst>
                    <a:ext uri="{FF2B5EF4-FFF2-40B4-BE49-F238E27FC236}">
                      <a16:creationId xmlns:a16="http://schemas.microsoft.com/office/drawing/2014/main" id="{1DDBDB82-67E0-49BB-9FB9-683552A02F67}"/>
                    </a:ext>
                  </a:extLst>
                </p:cNvPr>
                <p:cNvGrpSpPr/>
                <p:nvPr/>
              </p:nvGrpSpPr>
              <p:grpSpPr>
                <a:xfrm>
                  <a:off x="14599973" y="7453799"/>
                  <a:ext cx="223715" cy="82194"/>
                  <a:chOff x="14599973" y="7453799"/>
                  <a:chExt cx="223715" cy="82194"/>
                </a:xfrm>
                <a:solidFill>
                  <a:srgbClr val="000000">
                    <a:alpha val="20000"/>
                  </a:srgbClr>
                </a:solidFill>
              </p:grpSpPr>
              <p:sp>
                <p:nvSpPr>
                  <p:cNvPr id="58" name="Свободна форма: фигура 45">
                    <a:extLst>
                      <a:ext uri="{FF2B5EF4-FFF2-40B4-BE49-F238E27FC236}">
                        <a16:creationId xmlns:a16="http://schemas.microsoft.com/office/drawing/2014/main" id="{B507F863-9BB8-4365-996A-FBF36BE54901}"/>
                      </a:ext>
                    </a:extLst>
                  </p:cNvPr>
                  <p:cNvSpPr/>
                  <p:nvPr/>
                </p:nvSpPr>
                <p:spPr>
                  <a:xfrm>
                    <a:off x="14711528" y="7453799"/>
                    <a:ext cx="5145" cy="909"/>
                  </a:xfrm>
                  <a:custGeom>
                    <a:avLst/>
                    <a:gdLst>
                      <a:gd name="connsiteX0" fmla="*/ 0 w 5145"/>
                      <a:gd name="connsiteY0" fmla="*/ 910 h 909"/>
                      <a:gd name="connsiteX1" fmla="*/ 5146 w 5145"/>
                      <a:gd name="connsiteY1" fmla="*/ 700 h 909"/>
                      <a:gd name="connsiteX2" fmla="*/ 0 w 5145"/>
                      <a:gd name="connsiteY2" fmla="*/ 910 h 909"/>
                    </a:gdLst>
                    <a:ahLst/>
                    <a:cxnLst>
                      <a:cxn ang="0">
                        <a:pos x="connsiteX0" y="connsiteY0"/>
                      </a:cxn>
                      <a:cxn ang="0">
                        <a:pos x="connsiteX1" y="connsiteY1"/>
                      </a:cxn>
                      <a:cxn ang="0">
                        <a:pos x="connsiteX2" y="connsiteY2"/>
                      </a:cxn>
                    </a:cxnLst>
                    <a:rect l="l" t="t" r="r" b="b"/>
                    <a:pathLst>
                      <a:path w="5145" h="909">
                        <a:moveTo>
                          <a:pt x="0" y="910"/>
                        </a:moveTo>
                        <a:cubicBezTo>
                          <a:pt x="2101" y="700"/>
                          <a:pt x="3781" y="595"/>
                          <a:pt x="5146" y="700"/>
                        </a:cubicBezTo>
                        <a:cubicBezTo>
                          <a:pt x="315" y="-455"/>
                          <a:pt x="630" y="-35"/>
                          <a:pt x="0" y="91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59" name="Свободна форма: фигура 46">
                    <a:extLst>
                      <a:ext uri="{FF2B5EF4-FFF2-40B4-BE49-F238E27FC236}">
                        <a16:creationId xmlns:a16="http://schemas.microsoft.com/office/drawing/2014/main" id="{7C3D0E9D-35E0-4CD7-B117-7BF361EF8686}"/>
                      </a:ext>
                    </a:extLst>
                  </p:cNvPr>
                  <p:cNvSpPr/>
                  <p:nvPr/>
                </p:nvSpPr>
                <p:spPr>
                  <a:xfrm>
                    <a:off x="14772124" y="7482959"/>
                    <a:ext cx="20688" cy="5776"/>
                  </a:xfrm>
                  <a:custGeom>
                    <a:avLst/>
                    <a:gdLst>
                      <a:gd name="connsiteX0" fmla="*/ 0 w 20688"/>
                      <a:gd name="connsiteY0" fmla="*/ 0 h 5776"/>
                      <a:gd name="connsiteX1" fmla="*/ 20689 w 20688"/>
                      <a:gd name="connsiteY1" fmla="*/ 5776 h 5776"/>
                      <a:gd name="connsiteX2" fmla="*/ 0 w 20688"/>
                      <a:gd name="connsiteY2" fmla="*/ 0 h 5776"/>
                    </a:gdLst>
                    <a:ahLst/>
                    <a:cxnLst>
                      <a:cxn ang="0">
                        <a:pos x="connsiteX0" y="connsiteY0"/>
                      </a:cxn>
                      <a:cxn ang="0">
                        <a:pos x="connsiteX1" y="connsiteY1"/>
                      </a:cxn>
                      <a:cxn ang="0">
                        <a:pos x="connsiteX2" y="connsiteY2"/>
                      </a:cxn>
                    </a:cxnLst>
                    <a:rect l="l" t="t" r="r" b="b"/>
                    <a:pathLst>
                      <a:path w="20688" h="5776">
                        <a:moveTo>
                          <a:pt x="0" y="0"/>
                        </a:moveTo>
                        <a:cubicBezTo>
                          <a:pt x="6931" y="1890"/>
                          <a:pt x="13757" y="3781"/>
                          <a:pt x="20689" y="5776"/>
                        </a:cubicBezTo>
                        <a:cubicBezTo>
                          <a:pt x="13863" y="3676"/>
                          <a:pt x="6931" y="1785"/>
                          <a:pt x="0" y="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60" name="Свободна форма: фигура 47">
                    <a:extLst>
                      <a:ext uri="{FF2B5EF4-FFF2-40B4-BE49-F238E27FC236}">
                        <a16:creationId xmlns:a16="http://schemas.microsoft.com/office/drawing/2014/main" id="{F5A1F063-F5F3-463B-90D3-CBD75DAB67D5}"/>
                      </a:ext>
                    </a:extLst>
                  </p:cNvPr>
                  <p:cNvSpPr/>
                  <p:nvPr/>
                </p:nvSpPr>
                <p:spPr>
                  <a:xfrm>
                    <a:off x="14803000" y="7508164"/>
                    <a:ext cx="20688" cy="6091"/>
                  </a:xfrm>
                  <a:custGeom>
                    <a:avLst/>
                    <a:gdLst>
                      <a:gd name="connsiteX0" fmla="*/ 0 w 20688"/>
                      <a:gd name="connsiteY0" fmla="*/ 0 h 6091"/>
                      <a:gd name="connsiteX1" fmla="*/ 20689 w 20688"/>
                      <a:gd name="connsiteY1" fmla="*/ 6091 h 6091"/>
                      <a:gd name="connsiteX2" fmla="*/ 0 w 20688"/>
                      <a:gd name="connsiteY2" fmla="*/ 0 h 6091"/>
                    </a:gdLst>
                    <a:ahLst/>
                    <a:cxnLst>
                      <a:cxn ang="0">
                        <a:pos x="connsiteX0" y="connsiteY0"/>
                      </a:cxn>
                      <a:cxn ang="0">
                        <a:pos x="connsiteX1" y="connsiteY1"/>
                      </a:cxn>
                      <a:cxn ang="0">
                        <a:pos x="connsiteX2" y="connsiteY2"/>
                      </a:cxn>
                    </a:cxnLst>
                    <a:rect l="l" t="t" r="r" b="b"/>
                    <a:pathLst>
                      <a:path w="20688" h="6091">
                        <a:moveTo>
                          <a:pt x="0" y="0"/>
                        </a:moveTo>
                        <a:cubicBezTo>
                          <a:pt x="6931" y="1995"/>
                          <a:pt x="13757" y="3991"/>
                          <a:pt x="20689" y="6091"/>
                        </a:cubicBezTo>
                        <a:cubicBezTo>
                          <a:pt x="13757" y="3991"/>
                          <a:pt x="6931" y="1995"/>
                          <a:pt x="0" y="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61" name="Свободна форма: фигура 48">
                    <a:extLst>
                      <a:ext uri="{FF2B5EF4-FFF2-40B4-BE49-F238E27FC236}">
                        <a16:creationId xmlns:a16="http://schemas.microsoft.com/office/drawing/2014/main" id="{F478C8FB-7E88-46BF-A357-EF6CF18532DB}"/>
                      </a:ext>
                    </a:extLst>
                  </p:cNvPr>
                  <p:cNvSpPr/>
                  <p:nvPr/>
                </p:nvSpPr>
                <p:spPr>
                  <a:xfrm>
                    <a:off x="14599973" y="7454709"/>
                    <a:ext cx="202922" cy="81284"/>
                  </a:xfrm>
                  <a:custGeom>
                    <a:avLst/>
                    <a:gdLst>
                      <a:gd name="connsiteX0" fmla="*/ 69758 w 202922"/>
                      <a:gd name="connsiteY0" fmla="*/ 29825 h 81284"/>
                      <a:gd name="connsiteX1" fmla="*/ 202922 w 202922"/>
                      <a:gd name="connsiteY1" fmla="*/ 53455 h 81284"/>
                      <a:gd name="connsiteX2" fmla="*/ 78054 w 202922"/>
                      <a:gd name="connsiteY2" fmla="*/ 16908 h 81284"/>
                      <a:gd name="connsiteX3" fmla="*/ 172046 w 202922"/>
                      <a:gd name="connsiteY3" fmla="*/ 28355 h 81284"/>
                      <a:gd name="connsiteX4" fmla="*/ 100213 w 202922"/>
                      <a:gd name="connsiteY4" fmla="*/ 8402 h 81284"/>
                      <a:gd name="connsiteX5" fmla="*/ 146422 w 202922"/>
                      <a:gd name="connsiteY5" fmla="*/ 14178 h 81284"/>
                      <a:gd name="connsiteX6" fmla="*/ 106934 w 202922"/>
                      <a:gd name="connsiteY6" fmla="*/ 2520 h 81284"/>
                      <a:gd name="connsiteX7" fmla="*/ 111450 w 202922"/>
                      <a:gd name="connsiteY7" fmla="*/ 0 h 81284"/>
                      <a:gd name="connsiteX8" fmla="*/ 57365 w 202922"/>
                      <a:gd name="connsiteY8" fmla="*/ 16278 h 81284"/>
                      <a:gd name="connsiteX9" fmla="*/ 12207 w 202922"/>
                      <a:gd name="connsiteY9" fmla="*/ 47994 h 81284"/>
                      <a:gd name="connsiteX10" fmla="*/ 655 w 202922"/>
                      <a:gd name="connsiteY10" fmla="*/ 67842 h 81284"/>
                      <a:gd name="connsiteX11" fmla="*/ 14412 w 202922"/>
                      <a:gd name="connsiteY11" fmla="*/ 63957 h 81284"/>
                      <a:gd name="connsiteX12" fmla="*/ 11472 w 202922"/>
                      <a:gd name="connsiteY12" fmla="*/ 63432 h 81284"/>
                      <a:gd name="connsiteX13" fmla="*/ 108510 w 202922"/>
                      <a:gd name="connsiteY13" fmla="*/ 81285 h 81284"/>
                      <a:gd name="connsiteX14" fmla="*/ 18298 w 202922"/>
                      <a:gd name="connsiteY14" fmla="*/ 57656 h 81284"/>
                      <a:gd name="connsiteX15" fmla="*/ 115336 w 202922"/>
                      <a:gd name="connsiteY15" fmla="*/ 60911 h 81284"/>
                      <a:gd name="connsiteX16" fmla="*/ 34261 w 202922"/>
                      <a:gd name="connsiteY16" fmla="*/ 46944 h 81284"/>
                      <a:gd name="connsiteX17" fmla="*/ 63876 w 202922"/>
                      <a:gd name="connsiteY17" fmla="*/ 48414 h 81284"/>
                      <a:gd name="connsiteX18" fmla="*/ 38147 w 202922"/>
                      <a:gd name="connsiteY18" fmla="*/ 38542 h 81284"/>
                      <a:gd name="connsiteX19" fmla="*/ 183493 w 202922"/>
                      <a:gd name="connsiteY19" fmla="*/ 54085 h 81284"/>
                      <a:gd name="connsiteX20" fmla="*/ 69758 w 202922"/>
                      <a:gd name="connsiteY20" fmla="*/ 29825 h 8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922" h="81284">
                        <a:moveTo>
                          <a:pt x="69758" y="29825"/>
                        </a:moveTo>
                        <a:cubicBezTo>
                          <a:pt x="115021" y="29615"/>
                          <a:pt x="159339" y="40747"/>
                          <a:pt x="202922" y="53455"/>
                        </a:cubicBezTo>
                        <a:cubicBezTo>
                          <a:pt x="161334" y="41273"/>
                          <a:pt x="119747" y="29090"/>
                          <a:pt x="78054" y="16908"/>
                        </a:cubicBezTo>
                        <a:cubicBezTo>
                          <a:pt x="109665" y="16803"/>
                          <a:pt x="141381" y="20689"/>
                          <a:pt x="172046" y="28355"/>
                        </a:cubicBezTo>
                        <a:cubicBezTo>
                          <a:pt x="148102" y="21739"/>
                          <a:pt x="124158" y="15123"/>
                          <a:pt x="100213" y="8402"/>
                        </a:cubicBezTo>
                        <a:cubicBezTo>
                          <a:pt x="115651" y="10292"/>
                          <a:pt x="130984" y="12287"/>
                          <a:pt x="146422" y="14178"/>
                        </a:cubicBezTo>
                        <a:cubicBezTo>
                          <a:pt x="133294" y="10292"/>
                          <a:pt x="120062" y="6406"/>
                          <a:pt x="106934" y="2520"/>
                        </a:cubicBezTo>
                        <a:cubicBezTo>
                          <a:pt x="110085" y="1575"/>
                          <a:pt x="111030" y="630"/>
                          <a:pt x="111450" y="0"/>
                        </a:cubicBezTo>
                        <a:cubicBezTo>
                          <a:pt x="98323" y="1470"/>
                          <a:pt x="72698" y="8612"/>
                          <a:pt x="57365" y="16278"/>
                        </a:cubicBezTo>
                        <a:cubicBezTo>
                          <a:pt x="33946" y="27935"/>
                          <a:pt x="30690" y="32031"/>
                          <a:pt x="12207" y="47994"/>
                        </a:cubicBezTo>
                        <a:cubicBezTo>
                          <a:pt x="8426" y="51249"/>
                          <a:pt x="-2811" y="64167"/>
                          <a:pt x="655" y="67842"/>
                        </a:cubicBezTo>
                        <a:cubicBezTo>
                          <a:pt x="7901" y="67002"/>
                          <a:pt x="7271" y="62591"/>
                          <a:pt x="14412" y="63957"/>
                        </a:cubicBezTo>
                        <a:lnTo>
                          <a:pt x="11472" y="63432"/>
                        </a:lnTo>
                        <a:cubicBezTo>
                          <a:pt x="43818" y="69418"/>
                          <a:pt x="76164" y="75299"/>
                          <a:pt x="108510" y="81285"/>
                        </a:cubicBezTo>
                        <a:cubicBezTo>
                          <a:pt x="78159" y="74459"/>
                          <a:pt x="48124" y="66582"/>
                          <a:pt x="18298" y="57656"/>
                        </a:cubicBezTo>
                        <a:cubicBezTo>
                          <a:pt x="50329" y="52090"/>
                          <a:pt x="83095" y="56500"/>
                          <a:pt x="115336" y="60911"/>
                        </a:cubicBezTo>
                        <a:cubicBezTo>
                          <a:pt x="88661" y="54295"/>
                          <a:pt x="61566" y="49674"/>
                          <a:pt x="34261" y="46944"/>
                        </a:cubicBezTo>
                        <a:cubicBezTo>
                          <a:pt x="44133" y="46313"/>
                          <a:pt x="54110" y="46839"/>
                          <a:pt x="63876" y="48414"/>
                        </a:cubicBezTo>
                        <a:cubicBezTo>
                          <a:pt x="54740" y="46944"/>
                          <a:pt x="45918" y="43583"/>
                          <a:pt x="38147" y="38542"/>
                        </a:cubicBezTo>
                        <a:cubicBezTo>
                          <a:pt x="86771" y="32031"/>
                          <a:pt x="135710" y="43058"/>
                          <a:pt x="183493" y="54085"/>
                        </a:cubicBezTo>
                        <a:cubicBezTo>
                          <a:pt x="146317" y="43373"/>
                          <a:pt x="108300" y="35286"/>
                          <a:pt x="69758" y="29825"/>
                        </a:cubicBezTo>
                        <a:close/>
                      </a:path>
                    </a:pathLst>
                  </a:custGeom>
                  <a:solidFill>
                    <a:srgbClr val="000000">
                      <a:alpha val="20000"/>
                    </a:srgbClr>
                  </a:solidFill>
                  <a:ln w="10494" cap="flat">
                    <a:noFill/>
                    <a:prstDash val="solid"/>
                    <a:miter/>
                  </a:ln>
                </p:spPr>
                <p:txBody>
                  <a:bodyPr rtlCol="0" anchor="ctr"/>
                  <a:lstStyle/>
                  <a:p>
                    <a:endParaRPr lang="bg-BG" sz="1804"/>
                  </a:p>
                </p:txBody>
              </p:sp>
            </p:grpSp>
            <p:sp>
              <p:nvSpPr>
                <p:cNvPr id="53" name="Свободна форма: фигура 49">
                  <a:extLst>
                    <a:ext uri="{FF2B5EF4-FFF2-40B4-BE49-F238E27FC236}">
                      <a16:creationId xmlns:a16="http://schemas.microsoft.com/office/drawing/2014/main" id="{5AC17522-5B03-45D2-A687-DFF936D9F158}"/>
                    </a:ext>
                  </a:extLst>
                </p:cNvPr>
                <p:cNvSpPr/>
                <p:nvPr/>
              </p:nvSpPr>
              <p:spPr>
                <a:xfrm>
                  <a:off x="15330301" y="7600896"/>
                  <a:ext cx="134844" cy="432049"/>
                </a:xfrm>
                <a:custGeom>
                  <a:avLst/>
                  <a:gdLst>
                    <a:gd name="connsiteX0" fmla="*/ 68893 w 134844"/>
                    <a:gd name="connsiteY0" fmla="*/ 102394 h 432049"/>
                    <a:gd name="connsiteX1" fmla="*/ 85801 w 134844"/>
                    <a:gd name="connsiteY1" fmla="*/ 29090 h 432049"/>
                    <a:gd name="connsiteX2" fmla="*/ 87691 w 134844"/>
                    <a:gd name="connsiteY2" fmla="*/ 320834 h 432049"/>
                    <a:gd name="connsiteX3" fmla="*/ 100503 w 134844"/>
                    <a:gd name="connsiteY3" fmla="*/ 143876 h 432049"/>
                    <a:gd name="connsiteX4" fmla="*/ 112896 w 134844"/>
                    <a:gd name="connsiteY4" fmla="*/ 51985 h 432049"/>
                    <a:gd name="connsiteX5" fmla="*/ 104494 w 134844"/>
                    <a:gd name="connsiteY5" fmla="*/ 432049 h 432049"/>
                    <a:gd name="connsiteX6" fmla="*/ 124238 w 134844"/>
                    <a:gd name="connsiteY6" fmla="*/ 39172 h 432049"/>
                    <a:gd name="connsiteX7" fmla="*/ 123608 w 134844"/>
                    <a:gd name="connsiteY7" fmla="*/ 224951 h 432049"/>
                    <a:gd name="connsiteX8" fmla="*/ 134845 w 134844"/>
                    <a:gd name="connsiteY8" fmla="*/ 11237 h 432049"/>
                    <a:gd name="connsiteX9" fmla="*/ 67317 w 134844"/>
                    <a:gd name="connsiteY9" fmla="*/ 0 h 432049"/>
                    <a:gd name="connsiteX10" fmla="*/ 120037 w 134844"/>
                    <a:gd name="connsiteY10" fmla="*/ 22159 h 432049"/>
                    <a:gd name="connsiteX11" fmla="*/ 77189 w 134844"/>
                    <a:gd name="connsiteY11" fmla="*/ 9137 h 432049"/>
                    <a:gd name="connsiteX12" fmla="*/ 110480 w 134844"/>
                    <a:gd name="connsiteY12" fmla="*/ 27620 h 432049"/>
                    <a:gd name="connsiteX13" fmla="*/ 23314 w 134844"/>
                    <a:gd name="connsiteY13" fmla="*/ 15648 h 432049"/>
                    <a:gd name="connsiteX14" fmla="*/ 75194 w 134844"/>
                    <a:gd name="connsiteY14" fmla="*/ 32451 h 432049"/>
                    <a:gd name="connsiteX15" fmla="*/ 41378 w 134844"/>
                    <a:gd name="connsiteY15" fmla="*/ 30246 h 432049"/>
                    <a:gd name="connsiteX16" fmla="*/ 0 w 134844"/>
                    <a:gd name="connsiteY16" fmla="*/ 26780 h 432049"/>
                    <a:gd name="connsiteX17" fmla="*/ 44843 w 134844"/>
                    <a:gd name="connsiteY17" fmla="*/ 38962 h 432049"/>
                    <a:gd name="connsiteX18" fmla="*/ 40432 w 134844"/>
                    <a:gd name="connsiteY18" fmla="*/ 93152 h 432049"/>
                    <a:gd name="connsiteX19" fmla="*/ 38962 w 134844"/>
                    <a:gd name="connsiteY19" fmla="*/ 178218 h 432049"/>
                    <a:gd name="connsiteX20" fmla="*/ 50304 w 134844"/>
                    <a:gd name="connsiteY20" fmla="*/ 50934 h 432049"/>
                    <a:gd name="connsiteX21" fmla="*/ 53665 w 134844"/>
                    <a:gd name="connsiteY21" fmla="*/ 160889 h 43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844" h="432049">
                      <a:moveTo>
                        <a:pt x="68893" y="102394"/>
                      </a:moveTo>
                      <a:cubicBezTo>
                        <a:pt x="74564" y="73829"/>
                        <a:pt x="80130" y="57656"/>
                        <a:pt x="85801" y="29090"/>
                      </a:cubicBezTo>
                      <a:cubicBezTo>
                        <a:pt x="90211" y="114996"/>
                        <a:pt x="91787" y="234928"/>
                        <a:pt x="87691" y="320834"/>
                      </a:cubicBezTo>
                      <a:cubicBezTo>
                        <a:pt x="92417" y="273155"/>
                        <a:pt x="95777" y="191660"/>
                        <a:pt x="100503" y="143876"/>
                      </a:cubicBezTo>
                      <a:cubicBezTo>
                        <a:pt x="103549" y="113106"/>
                        <a:pt x="106594" y="82230"/>
                        <a:pt x="112896" y="51985"/>
                      </a:cubicBezTo>
                      <a:cubicBezTo>
                        <a:pt x="113001" y="152383"/>
                        <a:pt x="101974" y="323354"/>
                        <a:pt x="104494" y="432049"/>
                      </a:cubicBezTo>
                      <a:cubicBezTo>
                        <a:pt x="109850" y="319153"/>
                        <a:pt x="118882" y="152068"/>
                        <a:pt x="124238" y="39172"/>
                      </a:cubicBezTo>
                      <a:cubicBezTo>
                        <a:pt x="132219" y="100713"/>
                        <a:pt x="122558" y="159629"/>
                        <a:pt x="123608" y="224951"/>
                      </a:cubicBezTo>
                      <a:cubicBezTo>
                        <a:pt x="127388" y="153748"/>
                        <a:pt x="131064" y="82440"/>
                        <a:pt x="134845" y="11237"/>
                      </a:cubicBezTo>
                      <a:cubicBezTo>
                        <a:pt x="116886" y="10712"/>
                        <a:pt x="84436" y="5566"/>
                        <a:pt x="67317" y="0"/>
                      </a:cubicBezTo>
                      <a:cubicBezTo>
                        <a:pt x="81075" y="4306"/>
                        <a:pt x="108695" y="13232"/>
                        <a:pt x="120037" y="22159"/>
                      </a:cubicBezTo>
                      <a:cubicBezTo>
                        <a:pt x="109115" y="20479"/>
                        <a:pt x="88111" y="10817"/>
                        <a:pt x="77189" y="9137"/>
                      </a:cubicBezTo>
                      <a:cubicBezTo>
                        <a:pt x="85381" y="16488"/>
                        <a:pt x="102289" y="20269"/>
                        <a:pt x="110480" y="27620"/>
                      </a:cubicBezTo>
                      <a:cubicBezTo>
                        <a:pt x="80025" y="23839"/>
                        <a:pt x="55135" y="19534"/>
                        <a:pt x="23314" y="15648"/>
                      </a:cubicBezTo>
                      <a:cubicBezTo>
                        <a:pt x="39908" y="24470"/>
                        <a:pt x="58601" y="23629"/>
                        <a:pt x="75194" y="32451"/>
                      </a:cubicBezTo>
                      <a:cubicBezTo>
                        <a:pt x="61856" y="31611"/>
                        <a:pt x="55975" y="33081"/>
                        <a:pt x="41378" y="30246"/>
                      </a:cubicBezTo>
                      <a:cubicBezTo>
                        <a:pt x="25310" y="28355"/>
                        <a:pt x="15648" y="27200"/>
                        <a:pt x="0" y="26780"/>
                      </a:cubicBezTo>
                      <a:cubicBezTo>
                        <a:pt x="14703" y="32346"/>
                        <a:pt x="41798" y="33606"/>
                        <a:pt x="44843" y="38962"/>
                      </a:cubicBezTo>
                      <a:cubicBezTo>
                        <a:pt x="46208" y="41378"/>
                        <a:pt x="40642" y="78449"/>
                        <a:pt x="40432" y="93152"/>
                      </a:cubicBezTo>
                      <a:cubicBezTo>
                        <a:pt x="39908" y="121507"/>
                        <a:pt x="39382" y="149862"/>
                        <a:pt x="38962" y="178218"/>
                      </a:cubicBezTo>
                      <a:cubicBezTo>
                        <a:pt x="42743" y="135790"/>
                        <a:pt x="46523" y="93362"/>
                        <a:pt x="50304" y="50934"/>
                      </a:cubicBezTo>
                      <a:cubicBezTo>
                        <a:pt x="56921" y="84435"/>
                        <a:pt x="52930" y="128649"/>
                        <a:pt x="53665" y="160889"/>
                      </a:cubicBezTo>
                    </a:path>
                  </a:pathLst>
                </a:custGeom>
                <a:solidFill>
                  <a:srgbClr val="000000">
                    <a:alpha val="20000"/>
                  </a:srgbClr>
                </a:solidFill>
                <a:ln w="10494" cap="flat">
                  <a:noFill/>
                  <a:prstDash val="solid"/>
                  <a:miter/>
                </a:ln>
              </p:spPr>
              <p:txBody>
                <a:bodyPr rtlCol="0" anchor="ctr"/>
                <a:lstStyle/>
                <a:p>
                  <a:endParaRPr lang="bg-BG" sz="1804"/>
                </a:p>
              </p:txBody>
            </p:sp>
            <p:grpSp>
              <p:nvGrpSpPr>
                <p:cNvPr id="54" name="Графика 4">
                  <a:extLst>
                    <a:ext uri="{FF2B5EF4-FFF2-40B4-BE49-F238E27FC236}">
                      <a16:creationId xmlns:a16="http://schemas.microsoft.com/office/drawing/2014/main" id="{489A9276-3C41-42D2-A855-A70B3F1F42EF}"/>
                    </a:ext>
                  </a:extLst>
                </p:cNvPr>
                <p:cNvGrpSpPr/>
                <p:nvPr/>
              </p:nvGrpSpPr>
              <p:grpSpPr>
                <a:xfrm>
                  <a:off x="15341223" y="7852627"/>
                  <a:ext cx="70467" cy="536333"/>
                  <a:chOff x="15341223" y="7852627"/>
                  <a:chExt cx="70467" cy="536333"/>
                </a:xfrm>
                <a:solidFill>
                  <a:srgbClr val="FFFFFF"/>
                </a:solidFill>
              </p:grpSpPr>
              <p:sp>
                <p:nvSpPr>
                  <p:cNvPr id="55" name="Свободна форма: фигура 51">
                    <a:extLst>
                      <a:ext uri="{FF2B5EF4-FFF2-40B4-BE49-F238E27FC236}">
                        <a16:creationId xmlns:a16="http://schemas.microsoft.com/office/drawing/2014/main" id="{880A4CBA-3DD3-4B01-A688-C83C3DA67624}"/>
                      </a:ext>
                    </a:extLst>
                  </p:cNvPr>
                  <p:cNvSpPr/>
                  <p:nvPr/>
                </p:nvSpPr>
                <p:spPr>
                  <a:xfrm>
                    <a:off x="15383441" y="8105828"/>
                    <a:ext cx="3780" cy="75088"/>
                  </a:xfrm>
                  <a:custGeom>
                    <a:avLst/>
                    <a:gdLst>
                      <a:gd name="connsiteX0" fmla="*/ 0 w 3780"/>
                      <a:gd name="connsiteY0" fmla="*/ 75089 h 75088"/>
                      <a:gd name="connsiteX1" fmla="*/ 3781 w 3780"/>
                      <a:gd name="connsiteY1" fmla="*/ 0 h 75088"/>
                      <a:gd name="connsiteX2" fmla="*/ 0 w 3780"/>
                      <a:gd name="connsiteY2" fmla="*/ 75089 h 75088"/>
                    </a:gdLst>
                    <a:ahLst/>
                    <a:cxnLst>
                      <a:cxn ang="0">
                        <a:pos x="connsiteX0" y="connsiteY0"/>
                      </a:cxn>
                      <a:cxn ang="0">
                        <a:pos x="connsiteX1" y="connsiteY1"/>
                      </a:cxn>
                      <a:cxn ang="0">
                        <a:pos x="connsiteX2" y="connsiteY2"/>
                      </a:cxn>
                    </a:cxnLst>
                    <a:rect l="l" t="t" r="r" b="b"/>
                    <a:pathLst>
                      <a:path w="3780" h="75088">
                        <a:moveTo>
                          <a:pt x="0" y="75089"/>
                        </a:moveTo>
                        <a:cubicBezTo>
                          <a:pt x="1260" y="50094"/>
                          <a:pt x="2625" y="24995"/>
                          <a:pt x="3781" y="0"/>
                        </a:cubicBezTo>
                        <a:cubicBezTo>
                          <a:pt x="2206" y="24995"/>
                          <a:pt x="945" y="50094"/>
                          <a:pt x="0" y="75089"/>
                        </a:cubicBezTo>
                        <a:close/>
                      </a:path>
                    </a:pathLst>
                  </a:custGeom>
                  <a:solidFill>
                    <a:srgbClr val="FFFFFF"/>
                  </a:solidFill>
                  <a:ln w="10494" cap="flat">
                    <a:noFill/>
                    <a:prstDash val="solid"/>
                    <a:miter/>
                  </a:ln>
                </p:spPr>
                <p:txBody>
                  <a:bodyPr rtlCol="0" anchor="ctr"/>
                  <a:lstStyle/>
                  <a:p>
                    <a:endParaRPr lang="bg-BG" sz="1804"/>
                  </a:p>
                </p:txBody>
              </p:sp>
              <p:sp>
                <p:nvSpPr>
                  <p:cNvPr id="56" name="Свободна форма: фигура 52">
                    <a:extLst>
                      <a:ext uri="{FF2B5EF4-FFF2-40B4-BE49-F238E27FC236}">
                        <a16:creationId xmlns:a16="http://schemas.microsoft.com/office/drawing/2014/main" id="{004109EC-2FE3-4AE1-95DB-2E5B7A5CAEE8}"/>
                      </a:ext>
                    </a:extLst>
                  </p:cNvPr>
                  <p:cNvSpPr/>
                  <p:nvPr/>
                </p:nvSpPr>
                <p:spPr>
                  <a:xfrm>
                    <a:off x="15341223" y="7852627"/>
                    <a:ext cx="13825" cy="275990"/>
                  </a:xfrm>
                  <a:custGeom>
                    <a:avLst/>
                    <a:gdLst>
                      <a:gd name="connsiteX0" fmla="*/ 12602 w 13825"/>
                      <a:gd name="connsiteY0" fmla="*/ 0 h 275990"/>
                      <a:gd name="connsiteX1" fmla="*/ 7771 w 13825"/>
                      <a:gd name="connsiteY1" fmla="*/ 2625 h 275990"/>
                      <a:gd name="connsiteX2" fmla="*/ 0 w 13825"/>
                      <a:gd name="connsiteY2" fmla="*/ 275991 h 275990"/>
                      <a:gd name="connsiteX3" fmla="*/ 2731 w 13825"/>
                      <a:gd name="connsiteY3" fmla="*/ 243645 h 275990"/>
                      <a:gd name="connsiteX4" fmla="*/ 12602 w 13825"/>
                      <a:gd name="connsiteY4" fmla="*/ 0 h 27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5" h="275990">
                        <a:moveTo>
                          <a:pt x="12602" y="0"/>
                        </a:moveTo>
                        <a:lnTo>
                          <a:pt x="7771" y="2625"/>
                        </a:lnTo>
                        <a:cubicBezTo>
                          <a:pt x="6301" y="93782"/>
                          <a:pt x="3676" y="184939"/>
                          <a:pt x="0" y="275991"/>
                        </a:cubicBezTo>
                        <a:cubicBezTo>
                          <a:pt x="945" y="265174"/>
                          <a:pt x="1890" y="254462"/>
                          <a:pt x="2731" y="243645"/>
                        </a:cubicBezTo>
                        <a:cubicBezTo>
                          <a:pt x="9767" y="162465"/>
                          <a:pt x="16698" y="81180"/>
                          <a:pt x="12602" y="0"/>
                        </a:cubicBezTo>
                        <a:close/>
                      </a:path>
                    </a:pathLst>
                  </a:custGeom>
                  <a:solidFill>
                    <a:srgbClr val="FFFFFF"/>
                  </a:solidFill>
                  <a:ln w="10494" cap="flat">
                    <a:noFill/>
                    <a:prstDash val="solid"/>
                    <a:miter/>
                  </a:ln>
                </p:spPr>
                <p:txBody>
                  <a:bodyPr rtlCol="0" anchor="ctr"/>
                  <a:lstStyle/>
                  <a:p>
                    <a:endParaRPr lang="bg-BG" sz="1804"/>
                  </a:p>
                </p:txBody>
              </p:sp>
              <p:sp>
                <p:nvSpPr>
                  <p:cNvPr id="57" name="Свободна форма: фигура 53">
                    <a:extLst>
                      <a:ext uri="{FF2B5EF4-FFF2-40B4-BE49-F238E27FC236}">
                        <a16:creationId xmlns:a16="http://schemas.microsoft.com/office/drawing/2014/main" id="{9EA9A792-939D-412D-98F6-1E29DC86DCF6}"/>
                      </a:ext>
                    </a:extLst>
                  </p:cNvPr>
                  <p:cNvSpPr/>
                  <p:nvPr/>
                </p:nvSpPr>
                <p:spPr>
                  <a:xfrm>
                    <a:off x="15392158" y="7940318"/>
                    <a:ext cx="19533" cy="448642"/>
                  </a:xfrm>
                  <a:custGeom>
                    <a:avLst/>
                    <a:gdLst>
                      <a:gd name="connsiteX0" fmla="*/ 0 w 19533"/>
                      <a:gd name="connsiteY0" fmla="*/ 448642 h 448642"/>
                      <a:gd name="connsiteX1" fmla="*/ 19533 w 19533"/>
                      <a:gd name="connsiteY1" fmla="*/ 0 h 448642"/>
                      <a:gd name="connsiteX2" fmla="*/ 0 w 19533"/>
                      <a:gd name="connsiteY2" fmla="*/ 448642 h 448642"/>
                    </a:gdLst>
                    <a:ahLst/>
                    <a:cxnLst>
                      <a:cxn ang="0">
                        <a:pos x="connsiteX0" y="connsiteY0"/>
                      </a:cxn>
                      <a:cxn ang="0">
                        <a:pos x="connsiteX1" y="connsiteY1"/>
                      </a:cxn>
                      <a:cxn ang="0">
                        <a:pos x="connsiteX2" y="connsiteY2"/>
                      </a:cxn>
                    </a:cxnLst>
                    <a:rect l="l" t="t" r="r" b="b"/>
                    <a:pathLst>
                      <a:path w="19533" h="448642">
                        <a:moveTo>
                          <a:pt x="0" y="448642"/>
                        </a:moveTo>
                        <a:cubicBezTo>
                          <a:pt x="6511" y="299095"/>
                          <a:pt x="13022" y="149547"/>
                          <a:pt x="19533" y="0"/>
                        </a:cubicBezTo>
                        <a:cubicBezTo>
                          <a:pt x="9977" y="149442"/>
                          <a:pt x="1155" y="298990"/>
                          <a:pt x="0" y="448642"/>
                        </a:cubicBezTo>
                        <a:close/>
                      </a:path>
                    </a:pathLst>
                  </a:custGeom>
                  <a:solidFill>
                    <a:srgbClr val="FFFFFF"/>
                  </a:solidFill>
                  <a:ln w="10494" cap="flat">
                    <a:noFill/>
                    <a:prstDash val="solid"/>
                    <a:miter/>
                  </a:ln>
                </p:spPr>
                <p:txBody>
                  <a:bodyPr rtlCol="0" anchor="ctr"/>
                  <a:lstStyle/>
                  <a:p>
                    <a:endParaRPr lang="bg-BG" sz="1804"/>
                  </a:p>
                </p:txBody>
              </p:sp>
            </p:grpSp>
          </p:grpSp>
        </p:grpSp>
      </p:grpSp>
    </p:spTree>
    <p:extLst>
      <p:ext uri="{BB962C8B-B14F-4D97-AF65-F5344CB8AC3E}">
        <p14:creationId xmlns:p14="http://schemas.microsoft.com/office/powerpoint/2010/main" val="443926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3.83449E-6 -2.68908E-6 L 0.38748 -0.00294 " pathEditMode="relative" rAng="0" ptsTypes="AA">
                                      <p:cBhvr>
                                        <p:cTn id="17" dur="2000" fill="hold"/>
                                        <p:tgtEl>
                                          <p:spTgt spid="22"/>
                                        </p:tgtEl>
                                        <p:attrNameLst>
                                          <p:attrName>ppt_x</p:attrName>
                                          <p:attrName>ppt_y</p:attrName>
                                        </p:attrNameLst>
                                      </p:cBhvr>
                                      <p:rCtr x="19370" y="-154"/>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5.93809E-7 -0.00182 L 0.42143 0.00504 " pathEditMode="relative" rAng="0" ptsTypes="AA">
                                      <p:cBhvr>
                                        <p:cTn id="21" dur="2000" fill="hold"/>
                                        <p:tgtEl>
                                          <p:spTgt spid="25"/>
                                        </p:tgtEl>
                                        <p:attrNameLst>
                                          <p:attrName>ppt_x</p:attrName>
                                          <p:attrName>ppt_y</p:attrName>
                                        </p:attrNameLst>
                                      </p:cBhvr>
                                      <p:rCtr x="21068" y="336"/>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heel(1)">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in)">
                                      <p:cBhvr>
                                        <p:cTn id="5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1126" y="2728116"/>
            <a:ext cx="16520715" cy="3100237"/>
          </a:xfrm>
          <a:prstGeom prst="rect">
            <a:avLst/>
          </a:prstGeom>
        </p:spPr>
        <p:txBody>
          <a:bodyPr vert="horz" wrap="square" lIns="0" tIns="15275" rIns="0" bIns="0" rtlCol="0">
            <a:spAutoFit/>
          </a:bodyPr>
          <a:lstStyle/>
          <a:p>
            <a:pPr marL="12729">
              <a:spcBef>
                <a:spcPts val="120"/>
              </a:spcBef>
            </a:pPr>
            <a:r>
              <a:rPr lang="en-US" sz="5012" b="0" dirty="0" err="1">
                <a:solidFill>
                  <a:schemeClr val="tx1"/>
                </a:solidFill>
                <a:latin typeface="Times New Roman" panose="02020603050405020304" pitchFamily="18" charset="0"/>
                <a:cs typeface="Times New Roman" panose="02020603050405020304" pitchFamily="18" charset="0"/>
              </a:rPr>
              <a:t>Trong</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một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khu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vườn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hình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chữ</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nhật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người</a:t>
            </a:r>
            <a:r>
              <a:rPr lang="en-US" sz="5012" b="0" dirty="0">
                <a:solidFill>
                  <a:schemeClr val="tx1"/>
                </a:solidFill>
                <a:latin typeface="Times New Roman" panose="02020603050405020304" pitchFamily="18" charset="0"/>
                <a:cs typeface="Times New Roman" panose="02020603050405020304" pitchFamily="18" charset="0"/>
              </a:rPr>
              <a:t> ta </a:t>
            </a:r>
            <a:r>
              <a:rPr lang="en-US" sz="5012" b="0" dirty="0" err="1">
                <a:solidFill>
                  <a:schemeClr val="tx1"/>
                </a:solidFill>
                <a:latin typeface="Times New Roman" panose="02020603050405020304" pitchFamily="18" charset="0"/>
                <a:cs typeface="Times New Roman" panose="02020603050405020304" pitchFamily="18" charset="0"/>
              </a:rPr>
              <a:t>làm</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một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lát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sỏi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với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các</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kích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thước</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như</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hình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vẽ</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sau</a:t>
            </a:r>
            <a:r>
              <a:rPr lang="en-US" sz="5012" b="0" dirty="0">
                <a:solidFill>
                  <a:schemeClr val="tx1"/>
                </a:solidFill>
                <a:latin typeface="Times New Roman" panose="02020603050405020304" pitchFamily="18" charset="0"/>
                <a:cs typeface="Times New Roman" panose="02020603050405020304" pitchFamily="18" charset="0"/>
              </a:rPr>
              <a:t>. Chi </a:t>
            </a:r>
            <a:r>
              <a:rPr lang="en-US" sz="5012" b="0" dirty="0" err="1">
                <a:solidFill>
                  <a:schemeClr val="tx1"/>
                </a:solidFill>
                <a:latin typeface="Times New Roman" panose="02020603050405020304" pitchFamily="18" charset="0"/>
                <a:cs typeface="Times New Roman" panose="02020603050405020304" pitchFamily="18" charset="0"/>
              </a:rPr>
              <a:t>phí</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cho</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mỗi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mét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vuông</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làm</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hết</a:t>
            </a:r>
            <a:r>
              <a:rPr lang="en-US" sz="5012" b="0" dirty="0">
                <a:solidFill>
                  <a:schemeClr val="tx1"/>
                </a:solidFill>
                <a:latin typeface="Times New Roman" panose="02020603050405020304" pitchFamily="18" charset="0"/>
                <a:cs typeface="Times New Roman" panose="02020603050405020304" pitchFamily="18" charset="0"/>
              </a:rPr>
              <a:t> 120 </a:t>
            </a:r>
            <a:r>
              <a:rPr lang="en-US" sz="5012" b="0" dirty="0" err="1">
                <a:solidFill>
                  <a:schemeClr val="tx1"/>
                </a:solidFill>
                <a:latin typeface="Times New Roman" panose="02020603050405020304" pitchFamily="18" charset="0"/>
                <a:cs typeface="Times New Roman" panose="02020603050405020304" pitchFamily="18" charset="0"/>
              </a:rPr>
              <a:t>nghìn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đồng</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Hỏi</a:t>
            </a:r>
            <a:r>
              <a:rPr lang="en-US" sz="5012" b="0" dirty="0">
                <a:solidFill>
                  <a:schemeClr val="tx1"/>
                </a:solidFill>
                <a:latin typeface="Times New Roman" panose="02020603050405020304" pitchFamily="18" charset="0"/>
                <a:cs typeface="Times New Roman" panose="02020603050405020304" pitchFamily="18" charset="0"/>
              </a:rPr>
              <a:t> chi </a:t>
            </a:r>
            <a:r>
              <a:rPr lang="en-US" sz="5012" b="0" dirty="0" err="1">
                <a:solidFill>
                  <a:schemeClr val="tx1"/>
                </a:solidFill>
                <a:latin typeface="Times New Roman" panose="02020603050405020304" pitchFamily="18" charset="0"/>
                <a:cs typeface="Times New Roman" panose="02020603050405020304" pitchFamily="18" charset="0"/>
              </a:rPr>
              <a:t>phí</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để</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làm</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a:t>
            </a:r>
            <a:r>
              <a:rPr lang="en-US" sz="5012" b="0" dirty="0">
                <a:solidFill>
                  <a:schemeClr val="tx1"/>
                </a:solidFill>
                <a:latin typeface="Times New Roman" panose="02020603050405020304" pitchFamily="18" charset="0"/>
                <a:cs typeface="Times New Roman" panose="02020603050405020304" pitchFamily="18" charset="0"/>
              </a:rPr>
              <a:t> bao </a:t>
            </a:r>
            <a:r>
              <a:rPr lang="en-US" sz="5012" b="0" dirty="0" err="1">
                <a:solidFill>
                  <a:schemeClr val="tx1"/>
                </a:solidFill>
                <a:latin typeface="Times New Roman" panose="02020603050405020304" pitchFamily="18" charset="0"/>
                <a:cs typeface="Times New Roman" panose="02020603050405020304" pitchFamily="18" charset="0"/>
              </a:rPr>
              <a:t>nhiêu</a:t>
            </a:r>
            <a:r>
              <a:rPr lang="en-US" sz="5012" b="0" dirty="0">
                <a:solidFill>
                  <a:schemeClr val="tx1"/>
                </a:solidFill>
                <a:latin typeface="Times New Roman" panose="02020603050405020304" pitchFamily="18" charset="0"/>
                <a:cs typeface="Times New Roman" panose="02020603050405020304" pitchFamily="18" charset="0"/>
              </a:rPr>
              <a:t>?</a:t>
            </a:r>
            <a:endParaRPr sz="5012" b="0" dirty="0">
              <a:solidFill>
                <a:schemeClr val="tx1"/>
              </a:solidFill>
              <a:latin typeface="Times New Roman" panose="02020603050405020304" pitchFamily="18" charset="0"/>
              <a:cs typeface="Times New Roman" panose="02020603050405020304" pitchFamily="18" charset="0"/>
            </a:endParaRPr>
          </a:p>
        </p:txBody>
      </p:sp>
      <p:grpSp>
        <p:nvGrpSpPr>
          <p:cNvPr id="31" name="Групиране 30">
            <a:extLst>
              <a:ext uri="{FF2B5EF4-FFF2-40B4-BE49-F238E27FC236}">
                <a16:creationId xmlns:a16="http://schemas.microsoft.com/office/drawing/2014/main" id="{BAD4D1DB-7CC4-4A17-9E1A-E4442755F736}"/>
              </a:ext>
            </a:extLst>
          </p:cNvPr>
          <p:cNvGrpSpPr/>
          <p:nvPr/>
        </p:nvGrpSpPr>
        <p:grpSpPr>
          <a:xfrm>
            <a:off x="17759904" y="1927855"/>
            <a:ext cx="742078" cy="1126889"/>
            <a:chOff x="17786078" y="1382499"/>
            <a:chExt cx="740383" cy="1124314"/>
          </a:xfrm>
        </p:grpSpPr>
        <p:sp>
          <p:nvSpPr>
            <p:cNvPr id="7" name="object 7"/>
            <p:cNvSpPr/>
            <p:nvPr/>
          </p:nvSpPr>
          <p:spPr>
            <a:xfrm>
              <a:off x="17932101" y="1417054"/>
              <a:ext cx="594360" cy="765175"/>
            </a:xfrm>
            <a:custGeom>
              <a:avLst/>
              <a:gdLst/>
              <a:ahLst/>
              <a:cxnLst/>
              <a:rect l="l" t="t" r="r" b="b"/>
              <a:pathLst>
                <a:path w="594359" h="765175">
                  <a:moveTo>
                    <a:pt x="328684" y="0"/>
                  </a:moveTo>
                  <a:lnTo>
                    <a:pt x="268105" y="6987"/>
                  </a:lnTo>
                  <a:lnTo>
                    <a:pt x="203463" y="21557"/>
                  </a:lnTo>
                  <a:lnTo>
                    <a:pt x="150192" y="40915"/>
                  </a:lnTo>
                  <a:lnTo>
                    <a:pt x="107082" y="65072"/>
                  </a:lnTo>
                  <a:lnTo>
                    <a:pt x="72922" y="94045"/>
                  </a:lnTo>
                  <a:lnTo>
                    <a:pt x="46504" y="127845"/>
                  </a:lnTo>
                  <a:lnTo>
                    <a:pt x="26617" y="166487"/>
                  </a:lnTo>
                  <a:lnTo>
                    <a:pt x="12052" y="209985"/>
                  </a:lnTo>
                  <a:lnTo>
                    <a:pt x="1599" y="258353"/>
                  </a:lnTo>
                  <a:lnTo>
                    <a:pt x="0" y="313261"/>
                  </a:lnTo>
                  <a:lnTo>
                    <a:pt x="14613" y="353526"/>
                  </a:lnTo>
                  <a:lnTo>
                    <a:pt x="42431" y="377917"/>
                  </a:lnTo>
                  <a:lnTo>
                    <a:pt x="80446" y="385205"/>
                  </a:lnTo>
                  <a:lnTo>
                    <a:pt x="125651" y="374160"/>
                  </a:lnTo>
                  <a:lnTo>
                    <a:pt x="170949" y="349625"/>
                  </a:lnTo>
                  <a:lnTo>
                    <a:pt x="192136" y="321701"/>
                  </a:lnTo>
                  <a:lnTo>
                    <a:pt x="198222" y="280805"/>
                  </a:lnTo>
                  <a:lnTo>
                    <a:pt x="198217" y="217352"/>
                  </a:lnTo>
                  <a:lnTo>
                    <a:pt x="207014" y="191099"/>
                  </a:lnTo>
                  <a:lnTo>
                    <a:pt x="230769" y="170645"/>
                  </a:lnTo>
                  <a:lnTo>
                    <a:pt x="265478" y="156444"/>
                  </a:lnTo>
                  <a:lnTo>
                    <a:pt x="307135" y="148949"/>
                  </a:lnTo>
                  <a:lnTo>
                    <a:pt x="351734" y="148613"/>
                  </a:lnTo>
                  <a:lnTo>
                    <a:pt x="395271" y="155889"/>
                  </a:lnTo>
                  <a:lnTo>
                    <a:pt x="433740" y="171232"/>
                  </a:lnTo>
                  <a:lnTo>
                    <a:pt x="463136" y="195094"/>
                  </a:lnTo>
                  <a:lnTo>
                    <a:pt x="479453" y="227929"/>
                  </a:lnTo>
                  <a:lnTo>
                    <a:pt x="481520" y="257744"/>
                  </a:lnTo>
                  <a:lnTo>
                    <a:pt x="473732" y="282141"/>
                  </a:lnTo>
                  <a:lnTo>
                    <a:pt x="457413" y="302585"/>
                  </a:lnTo>
                  <a:lnTo>
                    <a:pt x="433887" y="320540"/>
                  </a:lnTo>
                  <a:lnTo>
                    <a:pt x="404480" y="337470"/>
                  </a:lnTo>
                  <a:lnTo>
                    <a:pt x="370515" y="354838"/>
                  </a:lnTo>
                  <a:lnTo>
                    <a:pt x="333317" y="374109"/>
                  </a:lnTo>
                  <a:lnTo>
                    <a:pt x="294211" y="396746"/>
                  </a:lnTo>
                  <a:lnTo>
                    <a:pt x="254522" y="424214"/>
                  </a:lnTo>
                  <a:lnTo>
                    <a:pt x="215573" y="457976"/>
                  </a:lnTo>
                  <a:lnTo>
                    <a:pt x="178689" y="499497"/>
                  </a:lnTo>
                  <a:lnTo>
                    <a:pt x="145194" y="550240"/>
                  </a:lnTo>
                  <a:lnTo>
                    <a:pt x="124892" y="592751"/>
                  </a:lnTo>
                  <a:lnTo>
                    <a:pt x="110936" y="636025"/>
                  </a:lnTo>
                  <a:lnTo>
                    <a:pt x="104367" y="677242"/>
                  </a:lnTo>
                  <a:lnTo>
                    <a:pt x="106226" y="713577"/>
                  </a:lnTo>
                  <a:lnTo>
                    <a:pt x="117553" y="742209"/>
                  </a:lnTo>
                  <a:lnTo>
                    <a:pt x="139390" y="760315"/>
                  </a:lnTo>
                  <a:lnTo>
                    <a:pt x="172777" y="765073"/>
                  </a:lnTo>
                  <a:lnTo>
                    <a:pt x="218754" y="753658"/>
                  </a:lnTo>
                  <a:lnTo>
                    <a:pt x="261051" y="731945"/>
                  </a:lnTo>
                  <a:lnTo>
                    <a:pt x="284468" y="707144"/>
                  </a:lnTo>
                  <a:lnTo>
                    <a:pt x="296973" y="676376"/>
                  </a:lnTo>
                  <a:lnTo>
                    <a:pt x="306537" y="636763"/>
                  </a:lnTo>
                  <a:lnTo>
                    <a:pt x="321128" y="585425"/>
                  </a:lnTo>
                  <a:lnTo>
                    <a:pt x="353209" y="531343"/>
                  </a:lnTo>
                  <a:lnTo>
                    <a:pt x="400659" y="491149"/>
                  </a:lnTo>
                  <a:lnTo>
                    <a:pt x="455632" y="455658"/>
                  </a:lnTo>
                  <a:lnTo>
                    <a:pt x="483488" y="436806"/>
                  </a:lnTo>
                  <a:lnTo>
                    <a:pt x="535035" y="391148"/>
                  </a:lnTo>
                  <a:lnTo>
                    <a:pt x="574493" y="327231"/>
                  </a:lnTo>
                  <a:lnTo>
                    <a:pt x="587236" y="285556"/>
                  </a:lnTo>
                  <a:lnTo>
                    <a:pt x="594014" y="235872"/>
                  </a:lnTo>
                  <a:lnTo>
                    <a:pt x="593848" y="177030"/>
                  </a:lnTo>
                  <a:lnTo>
                    <a:pt x="586767" y="136005"/>
                  </a:lnTo>
                  <a:lnTo>
                    <a:pt x="571226" y="99576"/>
                  </a:lnTo>
                  <a:lnTo>
                    <a:pt x="547732" y="68144"/>
                  </a:lnTo>
                  <a:lnTo>
                    <a:pt x="516791" y="42110"/>
                  </a:lnTo>
                  <a:lnTo>
                    <a:pt x="478909" y="21877"/>
                  </a:lnTo>
                  <a:lnTo>
                    <a:pt x="434593" y="7847"/>
                  </a:lnTo>
                  <a:lnTo>
                    <a:pt x="384349" y="420"/>
                  </a:lnTo>
                  <a:lnTo>
                    <a:pt x="328684" y="0"/>
                  </a:lnTo>
                  <a:close/>
                </a:path>
              </a:pathLst>
            </a:custGeom>
            <a:solidFill>
              <a:srgbClr val="000000">
                <a:alpha val="19999"/>
              </a:srgbClr>
            </a:solidFill>
          </p:spPr>
          <p:txBody>
            <a:bodyPr wrap="square" lIns="0" tIns="0" rIns="0" bIns="0" rtlCol="0"/>
            <a:lstStyle/>
            <a:p>
              <a:endParaRPr sz="1804"/>
            </a:p>
          </p:txBody>
        </p:sp>
        <p:sp>
          <p:nvSpPr>
            <p:cNvPr id="8" name="object 8"/>
            <p:cNvSpPr/>
            <p:nvPr/>
          </p:nvSpPr>
          <p:spPr>
            <a:xfrm>
              <a:off x="18000619" y="2262174"/>
              <a:ext cx="251244" cy="244639"/>
            </a:xfrm>
            <a:prstGeom prst="rect">
              <a:avLst/>
            </a:prstGeom>
            <a:blipFill>
              <a:blip r:embed="rId2" cstate="print"/>
              <a:stretch>
                <a:fillRect/>
              </a:stretch>
            </a:blipFill>
          </p:spPr>
          <p:txBody>
            <a:bodyPr wrap="square" lIns="0" tIns="0" rIns="0" bIns="0" rtlCol="0"/>
            <a:lstStyle/>
            <a:p>
              <a:endParaRPr sz="1804"/>
            </a:p>
          </p:txBody>
        </p:sp>
        <p:sp>
          <p:nvSpPr>
            <p:cNvPr id="9" name="object 9"/>
            <p:cNvSpPr/>
            <p:nvPr/>
          </p:nvSpPr>
          <p:spPr>
            <a:xfrm>
              <a:off x="17786078" y="1382499"/>
              <a:ext cx="585470" cy="768350"/>
            </a:xfrm>
            <a:custGeom>
              <a:avLst/>
              <a:gdLst/>
              <a:ahLst/>
              <a:cxnLst/>
              <a:rect l="l" t="t" r="r" b="b"/>
              <a:pathLst>
                <a:path w="585469" h="768350">
                  <a:moveTo>
                    <a:pt x="277356" y="0"/>
                  </a:moveTo>
                  <a:lnTo>
                    <a:pt x="218577" y="7027"/>
                  </a:lnTo>
                  <a:lnTo>
                    <a:pt x="157144" y="21665"/>
                  </a:lnTo>
                  <a:lnTo>
                    <a:pt x="107850" y="41106"/>
                  </a:lnTo>
                  <a:lnTo>
                    <a:pt x="69498" y="65365"/>
                  </a:lnTo>
                  <a:lnTo>
                    <a:pt x="40893" y="94455"/>
                  </a:lnTo>
                  <a:lnTo>
                    <a:pt x="20836" y="128390"/>
                  </a:lnTo>
                  <a:lnTo>
                    <a:pt x="8133" y="167185"/>
                  </a:lnTo>
                  <a:lnTo>
                    <a:pt x="1586" y="210853"/>
                  </a:lnTo>
                  <a:lnTo>
                    <a:pt x="0" y="259408"/>
                  </a:lnTo>
                  <a:lnTo>
                    <a:pt x="8382" y="314530"/>
                  </a:lnTo>
                  <a:lnTo>
                    <a:pt x="30176" y="354946"/>
                  </a:lnTo>
                  <a:lnTo>
                    <a:pt x="62178" y="379424"/>
                  </a:lnTo>
                  <a:lnTo>
                    <a:pt x="101184" y="386730"/>
                  </a:lnTo>
                  <a:lnTo>
                    <a:pt x="143992" y="375634"/>
                  </a:lnTo>
                  <a:lnTo>
                    <a:pt x="184438" y="350998"/>
                  </a:lnTo>
                  <a:lnTo>
                    <a:pt x="200370" y="322965"/>
                  </a:lnTo>
                  <a:lnTo>
                    <a:pt x="198982" y="281913"/>
                  </a:lnTo>
                  <a:lnTo>
                    <a:pt x="187463" y="218218"/>
                  </a:lnTo>
                  <a:lnTo>
                    <a:pt x="191418" y="191860"/>
                  </a:lnTo>
                  <a:lnTo>
                    <a:pt x="211254" y="171320"/>
                  </a:lnTo>
                  <a:lnTo>
                    <a:pt x="243081" y="157056"/>
                  </a:lnTo>
                  <a:lnTo>
                    <a:pt x="283013" y="149523"/>
                  </a:lnTo>
                  <a:lnTo>
                    <a:pt x="327160" y="149177"/>
                  </a:lnTo>
                  <a:lnTo>
                    <a:pt x="371636" y="156473"/>
                  </a:lnTo>
                  <a:lnTo>
                    <a:pt x="412552" y="171868"/>
                  </a:lnTo>
                  <a:lnTo>
                    <a:pt x="446021" y="195816"/>
                  </a:lnTo>
                  <a:lnTo>
                    <a:pt x="468155" y="228775"/>
                  </a:lnTo>
                  <a:lnTo>
                    <a:pt x="475613" y="258704"/>
                  </a:lnTo>
                  <a:lnTo>
                    <a:pt x="472320" y="283196"/>
                  </a:lnTo>
                  <a:lnTo>
                    <a:pt x="459853" y="303722"/>
                  </a:lnTo>
                  <a:lnTo>
                    <a:pt x="439792" y="321750"/>
                  </a:lnTo>
                  <a:lnTo>
                    <a:pt x="413714" y="338751"/>
                  </a:lnTo>
                  <a:lnTo>
                    <a:pt x="383199" y="356192"/>
                  </a:lnTo>
                  <a:lnTo>
                    <a:pt x="349824" y="375545"/>
                  </a:lnTo>
                  <a:lnTo>
                    <a:pt x="315169" y="398277"/>
                  </a:lnTo>
                  <a:lnTo>
                    <a:pt x="280811" y="425859"/>
                  </a:lnTo>
                  <a:lnTo>
                    <a:pt x="248329" y="459759"/>
                  </a:lnTo>
                  <a:lnTo>
                    <a:pt x="219303" y="501448"/>
                  </a:lnTo>
                  <a:lnTo>
                    <a:pt x="195309" y="552394"/>
                  </a:lnTo>
                  <a:lnTo>
                    <a:pt x="182897" y="595070"/>
                  </a:lnTo>
                  <a:lnTo>
                    <a:pt x="176913" y="638513"/>
                  </a:lnTo>
                  <a:lnTo>
                    <a:pt x="177879" y="679890"/>
                  </a:lnTo>
                  <a:lnTo>
                    <a:pt x="186313" y="716365"/>
                  </a:lnTo>
                  <a:lnTo>
                    <a:pt x="202736" y="745106"/>
                  </a:lnTo>
                  <a:lnTo>
                    <a:pt x="227667" y="763280"/>
                  </a:lnTo>
                  <a:lnTo>
                    <a:pt x="261625" y="768051"/>
                  </a:lnTo>
                  <a:lnTo>
                    <a:pt x="305132" y="756586"/>
                  </a:lnTo>
                  <a:lnTo>
                    <a:pt x="343121" y="734779"/>
                  </a:lnTo>
                  <a:lnTo>
                    <a:pt x="361832" y="709876"/>
                  </a:lnTo>
                  <a:lnTo>
                    <a:pt x="368644" y="678987"/>
                  </a:lnTo>
                  <a:lnTo>
                    <a:pt x="370936" y="639220"/>
                  </a:lnTo>
                  <a:lnTo>
                    <a:pt x="376087" y="587683"/>
                  </a:lnTo>
                  <a:lnTo>
                    <a:pt x="398075" y="533386"/>
                  </a:lnTo>
                  <a:lnTo>
                    <a:pt x="437817" y="493027"/>
                  </a:lnTo>
                  <a:lnTo>
                    <a:pt x="485871" y="457388"/>
                  </a:lnTo>
                  <a:lnTo>
                    <a:pt x="510063" y="438457"/>
                  </a:lnTo>
                  <a:lnTo>
                    <a:pt x="552877" y="392613"/>
                  </a:lnTo>
                  <a:lnTo>
                    <a:pt x="580393" y="328444"/>
                  </a:lnTo>
                  <a:lnTo>
                    <a:pt x="585464" y="286607"/>
                  </a:lnTo>
                  <a:lnTo>
                    <a:pt x="583169" y="236732"/>
                  </a:lnTo>
                  <a:lnTo>
                    <a:pt x="572328" y="177667"/>
                  </a:lnTo>
                  <a:lnTo>
                    <a:pt x="557863" y="136484"/>
                  </a:lnTo>
                  <a:lnTo>
                    <a:pt x="535846" y="99916"/>
                  </a:lnTo>
                  <a:lnTo>
                    <a:pt x="506852" y="68365"/>
                  </a:lnTo>
                  <a:lnTo>
                    <a:pt x="471456" y="42236"/>
                  </a:lnTo>
                  <a:lnTo>
                    <a:pt x="430233" y="21932"/>
                  </a:lnTo>
                  <a:lnTo>
                    <a:pt x="383759" y="7855"/>
                  </a:lnTo>
                  <a:lnTo>
                    <a:pt x="332608" y="410"/>
                  </a:lnTo>
                  <a:lnTo>
                    <a:pt x="277356" y="0"/>
                  </a:lnTo>
                  <a:close/>
                </a:path>
              </a:pathLst>
            </a:custGeom>
            <a:solidFill>
              <a:srgbClr val="FFDD14"/>
            </a:solidFill>
          </p:spPr>
          <p:txBody>
            <a:bodyPr wrap="square" lIns="0" tIns="0" rIns="0" bIns="0" rtlCol="0"/>
            <a:lstStyle/>
            <a:p>
              <a:endParaRPr sz="1804"/>
            </a:p>
          </p:txBody>
        </p:sp>
        <p:sp>
          <p:nvSpPr>
            <p:cNvPr id="10" name="object 10"/>
            <p:cNvSpPr/>
            <p:nvPr/>
          </p:nvSpPr>
          <p:spPr>
            <a:xfrm>
              <a:off x="17979504" y="2230557"/>
              <a:ext cx="248709" cy="245601"/>
            </a:xfrm>
            <a:prstGeom prst="rect">
              <a:avLst/>
            </a:prstGeom>
            <a:blipFill>
              <a:blip r:embed="rId3" cstate="print"/>
              <a:stretch>
                <a:fillRect/>
              </a:stretch>
            </a:blipFill>
          </p:spPr>
          <p:txBody>
            <a:bodyPr wrap="square" lIns="0" tIns="0" rIns="0" bIns="0" rtlCol="0"/>
            <a:lstStyle/>
            <a:p>
              <a:endParaRPr sz="1804"/>
            </a:p>
          </p:txBody>
        </p:sp>
      </p:grpSp>
      <p:pic>
        <p:nvPicPr>
          <p:cNvPr id="33" name="Графика 32">
            <a:extLst>
              <a:ext uri="{FF2B5EF4-FFF2-40B4-BE49-F238E27FC236}">
                <a16:creationId xmlns:a16="http://schemas.microsoft.com/office/drawing/2014/main" id="{FC451667-43B2-4EAB-987E-D18EFF973A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5133" y="10378109"/>
            <a:ext cx="6045005" cy="957835"/>
          </a:xfrm>
          <a:prstGeom prst="rect">
            <a:avLst/>
          </a:prstGeom>
        </p:spPr>
      </p:pic>
      <p:pic>
        <p:nvPicPr>
          <p:cNvPr id="34" name="Графика 33">
            <a:extLst>
              <a:ext uri="{FF2B5EF4-FFF2-40B4-BE49-F238E27FC236}">
                <a16:creationId xmlns:a16="http://schemas.microsoft.com/office/drawing/2014/main" id="{4E46954F-066A-443C-A4F4-9A0CBD785D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54272" y="9033810"/>
            <a:ext cx="2495421" cy="1501874"/>
          </a:xfrm>
          <a:prstGeom prst="rect">
            <a:avLst/>
          </a:prstGeom>
        </p:spPr>
      </p:pic>
      <p:sp>
        <p:nvSpPr>
          <p:cNvPr id="18" name="TextBox 17">
            <a:extLst>
              <a:ext uri="{FF2B5EF4-FFF2-40B4-BE49-F238E27FC236}">
                <a16:creationId xmlns:a16="http://schemas.microsoft.com/office/drawing/2014/main" id="{126DD61A-178A-41E4-B4F0-E19734489F2A}"/>
              </a:ext>
            </a:extLst>
          </p:cNvPr>
          <p:cNvSpPr txBox="1"/>
          <p:nvPr/>
        </p:nvSpPr>
        <p:spPr>
          <a:xfrm>
            <a:off x="1700647" y="944838"/>
            <a:ext cx="10241820" cy="1573254"/>
          </a:xfrm>
          <a:prstGeom prst="rect">
            <a:avLst/>
          </a:prstGeom>
          <a:noFill/>
        </p:spPr>
        <p:txBody>
          <a:bodyPr wrap="square">
            <a:spAutoFit/>
          </a:bodyPr>
          <a:lstStyle/>
          <a:p>
            <a:pPr marL="12729">
              <a:spcBef>
                <a:spcPts val="611"/>
              </a:spcBef>
            </a:pPr>
            <a:r>
              <a:rPr lang="en-US" sz="9622" spc="-7" baseline="-1876" dirty="0" err="1">
                <a:solidFill>
                  <a:srgbClr val="00A69C"/>
                </a:solidFill>
                <a:latin typeface="Comic Sans MS"/>
                <a:cs typeface="Comic Sans MS"/>
              </a:rPr>
              <a:t>Vận</a:t>
            </a:r>
            <a:r>
              <a:rPr lang="en-US" sz="9622" spc="-7" baseline="-1876" dirty="0">
                <a:solidFill>
                  <a:srgbClr val="00A69C"/>
                </a:solidFill>
                <a:latin typeface="Comic Sans MS"/>
                <a:cs typeface="Comic Sans MS"/>
              </a:rPr>
              <a:t> </a:t>
            </a:r>
            <a:r>
              <a:rPr lang="en-US" sz="9622" spc="-7" baseline="-1876" dirty="0" err="1">
                <a:solidFill>
                  <a:srgbClr val="00A69C"/>
                </a:solidFill>
                <a:latin typeface="Comic Sans MS"/>
                <a:cs typeface="Comic Sans MS"/>
              </a:rPr>
              <a:t>dụng</a:t>
            </a:r>
            <a:r>
              <a:rPr lang="en-US" sz="9622" spc="-7" baseline="-1876" dirty="0">
                <a:solidFill>
                  <a:srgbClr val="00A69C"/>
                </a:solidFill>
                <a:latin typeface="Comic Sans MS"/>
                <a:cs typeface="Comic Sans MS"/>
              </a:rPr>
              <a:t> 1</a:t>
            </a:r>
            <a:endParaRPr lang="en-US" sz="1203" dirty="0">
              <a:solidFill>
                <a:srgbClr val="00A69C"/>
              </a:solidFill>
              <a:latin typeface="Comic Sans MS"/>
              <a:cs typeface="Comic Sans MS"/>
            </a:endParaRPr>
          </a:p>
        </p:txBody>
      </p:sp>
      <p:pic>
        <p:nvPicPr>
          <p:cNvPr id="12" name="Picture 11">
            <a:extLst>
              <a:ext uri="{FF2B5EF4-FFF2-40B4-BE49-F238E27FC236}">
                <a16:creationId xmlns:a16="http://schemas.microsoft.com/office/drawing/2014/main" id="{1F1BE906-1284-460D-B838-7A67C529C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7415" y="5828353"/>
            <a:ext cx="9375308" cy="3691067"/>
          </a:xfrm>
          <a:prstGeom prst="rect">
            <a:avLst/>
          </a:prstGeom>
        </p:spPr>
      </p:pic>
    </p:spTree>
    <p:extLst>
      <p:ext uri="{BB962C8B-B14F-4D97-AF65-F5344CB8AC3E}">
        <p14:creationId xmlns:p14="http://schemas.microsoft.com/office/powerpoint/2010/main" val="4173311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Графика 71">
            <a:extLst>
              <a:ext uri="{FF2B5EF4-FFF2-40B4-BE49-F238E27FC236}">
                <a16:creationId xmlns:a16="http://schemas.microsoft.com/office/drawing/2014/main" id="{86C5ACD6-0245-4CE1-8AAE-A39598603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5" y="-6614"/>
            <a:ext cx="20157867" cy="11347977"/>
          </a:xfrm>
          <a:prstGeom prst="rect">
            <a:avLst/>
          </a:prstGeom>
        </p:spPr>
      </p:pic>
      <mc:AlternateContent xmlns:mc="http://schemas.openxmlformats.org/markup-compatibility/2006" xmlns:a14="http://schemas.microsoft.com/office/drawing/2010/main">
        <mc:Choice Requires="a14">
          <p:sp>
            <p:nvSpPr>
              <p:cNvPr id="2" name="object 2"/>
              <p:cNvSpPr txBox="1"/>
              <p:nvPr/>
            </p:nvSpPr>
            <p:spPr>
              <a:xfrm>
                <a:off x="220402" y="4248654"/>
                <a:ext cx="14895381" cy="6270334"/>
              </a:xfrm>
              <a:prstGeom prst="rect">
                <a:avLst/>
              </a:prstGeom>
            </p:spPr>
            <p:txBody>
              <a:bodyPr vert="horz" wrap="square" lIns="0" tIns="12093" rIns="0" bIns="0" rtlCol="0">
                <a:spAutoFit/>
              </a:bodyPr>
              <a:lstStyle/>
              <a:p>
                <a:pPr marL="12729" marR="865586">
                  <a:lnSpc>
                    <a:spcPct val="112799"/>
                  </a:lnSpc>
                  <a:spcBef>
                    <a:spcPts val="95"/>
                  </a:spcBef>
                </a:pPr>
                <a:r>
                  <a:rPr lang="en-US" sz="6014" b="1" u="sng" spc="75" dirty="0">
                    <a:solidFill>
                      <a:srgbClr val="FF0000"/>
                    </a:solidFill>
                    <a:latin typeface="Times New Roman" panose="02020603050405020304" pitchFamily="18" charset="0"/>
                    <a:cs typeface="Times New Roman" panose="02020603050405020304" pitchFamily="18" charset="0"/>
                  </a:rPr>
                  <a:t>Giải:</a:t>
                </a:r>
              </a:p>
              <a:p>
                <a:pPr marL="585544" marR="865586" indent="-572814">
                  <a:lnSpc>
                    <a:spcPct val="112799"/>
                  </a:lnSpc>
                  <a:spcBef>
                    <a:spcPts val="95"/>
                  </a:spcBef>
                  <a:buFontTx/>
                  <a:buChar char="-"/>
                </a:pPr>
                <a:r>
                  <a:rPr lang="en-US" sz="6014" spc="75" dirty="0" err="1">
                    <a:latin typeface="Times New Roman" panose="02020603050405020304" pitchFamily="18" charset="0"/>
                    <a:cs typeface="Times New Roman" panose="02020603050405020304" pitchFamily="18" charset="0"/>
                  </a:rPr>
                  <a:t>Diện</a:t>
                </a:r>
                <a:r>
                  <a:rPr lang="en-US" sz="6014" spc="75" dirty="0">
                    <a:latin typeface="Times New Roman" panose="02020603050405020304" pitchFamily="18" charset="0"/>
                    <a:cs typeface="Times New Roman" panose="02020603050405020304" pitchFamily="18" charset="0"/>
                  </a:rPr>
                  <a:t> </a:t>
                </a:r>
                <a:r>
                  <a:rPr lang="en-US" sz="6014" spc="75" dirty="0" err="1">
                    <a:latin typeface="Times New Roman" panose="02020603050405020304" pitchFamily="18" charset="0"/>
                    <a:cs typeface="Times New Roman" panose="02020603050405020304" pitchFamily="18" charset="0"/>
                  </a:rPr>
                  <a:t>tích</a:t>
                </a:r>
                <a:r>
                  <a:rPr lang="en-US" sz="6014" spc="75" dirty="0">
                    <a:latin typeface="Times New Roman" panose="02020603050405020304" pitchFamily="18" charset="0"/>
                    <a:cs typeface="Times New Roman" panose="02020603050405020304" pitchFamily="18" charset="0"/>
                  </a:rPr>
                  <a:t> </a:t>
                </a:r>
                <a:r>
                  <a:rPr lang="en-US" sz="6014" spc="75" dirty="0" err="1">
                    <a:latin typeface="Times New Roman" panose="02020603050405020304" pitchFamily="18" charset="0"/>
                    <a:cs typeface="Times New Roman" panose="02020603050405020304" pitchFamily="18" charset="0"/>
                  </a:rPr>
                  <a:t>lối</a:t>
                </a:r>
                <a:r>
                  <a:rPr lang="en-US" sz="6014" spc="75" dirty="0">
                    <a:latin typeface="Times New Roman" panose="02020603050405020304" pitchFamily="18" charset="0"/>
                    <a:cs typeface="Times New Roman" panose="02020603050405020304" pitchFamily="18" charset="0"/>
                  </a:rPr>
                  <a:t> </a:t>
                </a:r>
                <a:r>
                  <a:rPr lang="en-US" sz="6014" spc="75" dirty="0" err="1">
                    <a:latin typeface="Times New Roman" panose="02020603050405020304" pitchFamily="18" charset="0"/>
                    <a:cs typeface="Times New Roman" panose="02020603050405020304" pitchFamily="18" charset="0"/>
                  </a:rPr>
                  <a:t>đi</a:t>
                </a:r>
                <a:r>
                  <a:rPr lang="en-US" sz="6014" spc="75" dirty="0">
                    <a:latin typeface="Times New Roman" panose="02020603050405020304" pitchFamily="18" charset="0"/>
                    <a:cs typeface="Times New Roman" panose="02020603050405020304" pitchFamily="18" charset="0"/>
                  </a:rPr>
                  <a:t> </a:t>
                </a:r>
                <a:r>
                  <a:rPr lang="en-US" sz="6014" spc="75" dirty="0" err="1">
                    <a:latin typeface="Times New Roman" panose="02020603050405020304" pitchFamily="18" charset="0"/>
                    <a:cs typeface="Times New Roman" panose="02020603050405020304" pitchFamily="18" charset="0"/>
                  </a:rPr>
                  <a:t>là</a:t>
                </a:r>
                <a:r>
                  <a:rPr lang="en-US" sz="6014" spc="75" dirty="0">
                    <a:latin typeface="Times New Roman" panose="02020603050405020304" pitchFamily="18" charset="0"/>
                    <a:cs typeface="Times New Roman" panose="02020603050405020304" pitchFamily="18" charset="0"/>
                  </a:rPr>
                  <a:t>: </a:t>
                </a:r>
              </a:p>
              <a:p>
                <a:pPr marL="12729" marR="865586">
                  <a:lnSpc>
                    <a:spcPct val="112799"/>
                  </a:lnSpc>
                  <a:spcBef>
                    <a:spcPts val="95"/>
                  </a:spcBef>
                </a:pPr>
                <a:r>
                  <a:rPr lang="en-US" sz="6014" dirty="0">
                    <a:latin typeface="Times New Roman" panose="02020603050405020304" pitchFamily="18" charset="0"/>
                    <a:cs typeface="Times New Roman" panose="02020603050405020304" pitchFamily="18" charset="0"/>
                  </a:rPr>
                  <a:t>    2 . 20 = 40 (</a:t>
                </a:r>
                <a14:m>
                  <m:oMath xmlns:m="http://schemas.openxmlformats.org/officeDocument/2006/math">
                    <m:sSup>
                      <m:sSupPr>
                        <m:ctrlPr>
                          <a:rPr lang="ar-AE" sz="6014" i="1">
                            <a:latin typeface="Cambria Math" panose="02040503050406030204" pitchFamily="18" charset="0"/>
                          </a:rPr>
                        </m:ctrlPr>
                      </m:sSupPr>
                      <m:e>
                        <m:r>
                          <a:rPr lang="ar-AE" sz="6014" i="1">
                            <a:latin typeface="Cambria Math" panose="02040503050406030204" pitchFamily="18" charset="0"/>
                          </a:rPr>
                          <m:t>𝑚</m:t>
                        </m:r>
                      </m:e>
                      <m:sup>
                        <m:r>
                          <a:rPr lang="ar-AE" sz="6014" i="1">
                            <a:latin typeface="Cambria Math" panose="02040503050406030204" pitchFamily="18" charset="0"/>
                          </a:rPr>
                          <m:t>2</m:t>
                        </m:r>
                      </m:sup>
                    </m:sSup>
                  </m:oMath>
                </a14:m>
                <a:r>
                  <a:rPr lang="en-US" sz="6014" dirty="0">
                    <a:latin typeface="Times New Roman" panose="02020603050405020304" pitchFamily="18" charset="0"/>
                    <a:cs typeface="Times New Roman" panose="02020603050405020304" pitchFamily="18" charset="0"/>
                  </a:rPr>
                  <a:t>)</a:t>
                </a:r>
              </a:p>
              <a:p>
                <a:pPr marL="585544" marR="865586" indent="-572814">
                  <a:lnSpc>
                    <a:spcPct val="112799"/>
                  </a:lnSpc>
                  <a:spcBef>
                    <a:spcPts val="95"/>
                  </a:spcBef>
                  <a:buFontTx/>
                  <a:buChar char="-"/>
                </a:pPr>
                <a:r>
                  <a:rPr lang="en-US" sz="6014" dirty="0">
                    <a:latin typeface="Times New Roman" panose="02020603050405020304" pitchFamily="18" charset="0"/>
                    <a:cs typeface="Times New Roman" panose="02020603050405020304" pitchFamily="18" charset="0"/>
                  </a:rPr>
                  <a:t>Chi </a:t>
                </a:r>
                <a:r>
                  <a:rPr lang="en-US" sz="6014" dirty="0" err="1">
                    <a:latin typeface="Times New Roman" panose="02020603050405020304" pitchFamily="18" charset="0"/>
                    <a:cs typeface="Times New Roman" panose="02020603050405020304" pitchFamily="18" charset="0"/>
                  </a:rPr>
                  <a:t>phí</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để</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làm</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lối</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đi</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a:t>
                </a:r>
                <a:r>
                  <a:rPr lang="en-US" sz="6014" dirty="0">
                    <a:latin typeface="Times New Roman" panose="02020603050405020304" pitchFamily="18" charset="0"/>
                    <a:cs typeface="Times New Roman" panose="02020603050405020304" pitchFamily="18" charset="0"/>
                  </a:rPr>
                  <a:t>:</a:t>
                </a:r>
              </a:p>
              <a:p>
                <a:pPr marL="12729" marR="865586">
                  <a:lnSpc>
                    <a:spcPct val="112799"/>
                  </a:lnSpc>
                  <a:spcBef>
                    <a:spcPts val="95"/>
                  </a:spcBef>
                </a:pPr>
                <a:r>
                  <a:rPr lang="en-US" sz="6014" dirty="0">
                    <a:latin typeface="Times New Roman" panose="02020603050405020304" pitchFamily="18" charset="0"/>
                    <a:cs typeface="Times New Roman" panose="02020603050405020304" pitchFamily="18" charset="0"/>
                  </a:rPr>
                  <a:t>    40 . 120000 = 4800000 (</a:t>
                </a:r>
                <a:r>
                  <a:rPr lang="en-US" sz="6014" dirty="0" err="1">
                    <a:latin typeface="Times New Roman" panose="02020603050405020304" pitchFamily="18" charset="0"/>
                    <a:cs typeface="Times New Roman" panose="02020603050405020304" pitchFamily="18" charset="0"/>
                  </a:rPr>
                  <a:t>đồng</a:t>
                </a:r>
                <a:r>
                  <a:rPr lang="en-US" sz="6014" dirty="0">
                    <a:latin typeface="Times New Roman" panose="02020603050405020304" pitchFamily="18" charset="0"/>
                    <a:cs typeface="Times New Roman" panose="02020603050405020304" pitchFamily="18" charset="0"/>
                  </a:rPr>
                  <a:t>)</a:t>
                </a:r>
              </a:p>
              <a:p>
                <a:pPr marL="12729" marR="865586">
                  <a:lnSpc>
                    <a:spcPct val="112799"/>
                  </a:lnSpc>
                  <a:spcBef>
                    <a:spcPts val="95"/>
                  </a:spcBef>
                </a:pPr>
                <a:r>
                  <a:rPr lang="en-US" sz="6014" dirty="0" err="1">
                    <a:latin typeface="Times New Roman" panose="02020603050405020304" pitchFamily="18" charset="0"/>
                    <a:cs typeface="Times New Roman" panose="02020603050405020304" pitchFamily="18" charset="0"/>
                  </a:rPr>
                  <a:t>Vậy</a:t>
                </a:r>
                <a:r>
                  <a:rPr lang="en-US" sz="6014" dirty="0">
                    <a:latin typeface="Times New Roman" panose="02020603050405020304" pitchFamily="18" charset="0"/>
                    <a:cs typeface="Times New Roman" panose="02020603050405020304" pitchFamily="18" charset="0"/>
                  </a:rPr>
                  <a:t> chi </a:t>
                </a:r>
                <a:r>
                  <a:rPr lang="en-US" sz="6014" dirty="0" err="1">
                    <a:latin typeface="Times New Roman" panose="02020603050405020304" pitchFamily="18" charset="0"/>
                    <a:cs typeface="Times New Roman" panose="02020603050405020304" pitchFamily="18" charset="0"/>
                  </a:rPr>
                  <a:t>phí</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để</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làm</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lối</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đi</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a:t>
                </a:r>
                <a:r>
                  <a:rPr lang="en-US" sz="6014" dirty="0">
                    <a:latin typeface="Times New Roman" panose="02020603050405020304" pitchFamily="18" charset="0"/>
                    <a:cs typeface="Times New Roman" panose="02020603050405020304" pitchFamily="18" charset="0"/>
                  </a:rPr>
                  <a:t> 4800000 (</a:t>
                </a:r>
                <a:r>
                  <a:rPr lang="en-US" sz="6014" dirty="0" err="1">
                    <a:latin typeface="Times New Roman" panose="02020603050405020304" pitchFamily="18" charset="0"/>
                    <a:cs typeface="Times New Roman" panose="02020603050405020304" pitchFamily="18" charset="0"/>
                  </a:rPr>
                  <a:t>đồng</a:t>
                </a:r>
                <a:r>
                  <a:rPr lang="en-US" sz="6014" dirty="0">
                    <a:latin typeface="Times New Roman" panose="02020603050405020304" pitchFamily="18" charset="0"/>
                    <a:cs typeface="Times New Roman" panose="02020603050405020304" pitchFamily="18" charset="0"/>
                  </a:rPr>
                  <a:t>) </a:t>
                </a:r>
                <a:endParaRPr lang="ar-AE" sz="6014" dirty="0">
                  <a:latin typeface="Times New Roman" panose="02020603050405020304" pitchFamily="18" charset="0"/>
                  <a:cs typeface="Times New Roman" panose="02020603050405020304" pitchFamily="18" charset="0"/>
                </a:endParaRPr>
              </a:p>
            </p:txBody>
          </p:sp>
        </mc:Choice>
        <mc:Fallback xmlns="">
          <p:sp>
            <p:nvSpPr>
              <p:cNvPr id="2" name="object 2"/>
              <p:cNvSpPr txBox="1">
                <a:spLocks noRot="1" noChangeAspect="1" noMove="1" noResize="1" noEditPoints="1" noAdjustHandles="1" noChangeArrowheads="1" noChangeShapeType="1" noTextEdit="1"/>
              </p:cNvSpPr>
              <p:nvPr/>
            </p:nvSpPr>
            <p:spPr>
              <a:xfrm>
                <a:off x="220402" y="4248654"/>
                <a:ext cx="14895381" cy="6270334"/>
              </a:xfrm>
              <a:prstGeom prst="rect">
                <a:avLst/>
              </a:prstGeom>
              <a:blipFill>
                <a:blip r:embed="rId5"/>
                <a:stretch>
                  <a:fillRect l="-2987" t="-2915" b="-6220"/>
                </a:stretch>
              </a:blipFill>
            </p:spPr>
            <p:txBody>
              <a:bodyPr/>
              <a:lstStyle/>
              <a:p>
                <a:r>
                  <a:rPr lang="en-US">
                    <a:noFill/>
                  </a:rPr>
                  <a:t> </a:t>
                </a:r>
              </a:p>
            </p:txBody>
          </p:sp>
        </mc:Fallback>
      </mc:AlternateContent>
      <p:sp>
        <p:nvSpPr>
          <p:cNvPr id="3" name="object 3"/>
          <p:cNvSpPr txBox="1"/>
          <p:nvPr/>
        </p:nvSpPr>
        <p:spPr>
          <a:xfrm>
            <a:off x="1139017" y="1317130"/>
            <a:ext cx="6860975" cy="1790477"/>
          </a:xfrm>
          <a:prstGeom prst="rect">
            <a:avLst/>
          </a:prstGeom>
        </p:spPr>
        <p:txBody>
          <a:bodyPr vert="horz" wrap="square" lIns="0" tIns="77647" rIns="0" bIns="0" rtlCol="0">
            <a:spAutoFit/>
          </a:bodyPr>
          <a:lstStyle/>
          <a:p>
            <a:pPr marL="12729">
              <a:spcBef>
                <a:spcPts val="611"/>
              </a:spcBef>
            </a:pPr>
            <a:r>
              <a:rPr lang="en-US" sz="11126" spc="-7" baseline="-1876" dirty="0" err="1">
                <a:solidFill>
                  <a:srgbClr val="00A69C"/>
                </a:solidFill>
                <a:latin typeface="Comic Sans MS"/>
                <a:cs typeface="Comic Sans MS"/>
              </a:rPr>
              <a:t>Vận</a:t>
            </a:r>
            <a:r>
              <a:rPr lang="en-US" sz="11126" spc="-7" baseline="-1876" dirty="0">
                <a:solidFill>
                  <a:srgbClr val="00A69C"/>
                </a:solidFill>
                <a:latin typeface="Comic Sans MS"/>
                <a:cs typeface="Comic Sans MS"/>
              </a:rPr>
              <a:t> </a:t>
            </a:r>
            <a:r>
              <a:rPr lang="en-US" sz="11126" spc="-7" baseline="-1876" dirty="0" err="1">
                <a:solidFill>
                  <a:srgbClr val="00A69C"/>
                </a:solidFill>
                <a:latin typeface="Comic Sans MS"/>
                <a:cs typeface="Comic Sans MS"/>
              </a:rPr>
              <a:t>dụng</a:t>
            </a:r>
            <a:r>
              <a:rPr lang="en-US" sz="11126" spc="-7" baseline="-1876" dirty="0">
                <a:solidFill>
                  <a:srgbClr val="00A69C"/>
                </a:solidFill>
                <a:latin typeface="Comic Sans MS"/>
                <a:cs typeface="Comic Sans MS"/>
              </a:rPr>
              <a:t> 1:</a:t>
            </a:r>
            <a:endParaRPr sz="6966" dirty="0">
              <a:solidFill>
                <a:srgbClr val="00A69C"/>
              </a:solidFill>
              <a:latin typeface="Comic Sans MS"/>
              <a:cs typeface="Comic Sans MS"/>
            </a:endParaRPr>
          </a:p>
        </p:txBody>
      </p:sp>
      <p:grpSp>
        <p:nvGrpSpPr>
          <p:cNvPr id="71" name="Групиране 70">
            <a:extLst>
              <a:ext uri="{FF2B5EF4-FFF2-40B4-BE49-F238E27FC236}">
                <a16:creationId xmlns:a16="http://schemas.microsoft.com/office/drawing/2014/main" id="{838DA321-0E5E-42DA-A6C6-E2317A1B3FA4}"/>
              </a:ext>
            </a:extLst>
          </p:cNvPr>
          <p:cNvGrpSpPr/>
          <p:nvPr/>
        </p:nvGrpSpPr>
        <p:grpSpPr>
          <a:xfrm>
            <a:off x="17542394" y="9392565"/>
            <a:ext cx="2607744" cy="1955164"/>
            <a:chOff x="11336464" y="775368"/>
            <a:chExt cx="8417554" cy="9350953"/>
          </a:xfrm>
        </p:grpSpPr>
        <p:sp>
          <p:nvSpPr>
            <p:cNvPr id="5" name="object 5"/>
            <p:cNvSpPr/>
            <p:nvPr/>
          </p:nvSpPr>
          <p:spPr>
            <a:xfrm>
              <a:off x="11455159" y="57113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6" name="object 6"/>
            <p:cNvSpPr/>
            <p:nvPr/>
          </p:nvSpPr>
          <p:spPr>
            <a:xfrm>
              <a:off x="11455159" y="6661933"/>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7" name="object 7"/>
            <p:cNvSpPr/>
            <p:nvPr/>
          </p:nvSpPr>
          <p:spPr>
            <a:xfrm>
              <a:off x="11455159" y="3799634"/>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8" name="object 8"/>
            <p:cNvSpPr/>
            <p:nvPr/>
          </p:nvSpPr>
          <p:spPr>
            <a:xfrm>
              <a:off x="11455159" y="4750236"/>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9" name="object 9"/>
            <p:cNvSpPr/>
            <p:nvPr/>
          </p:nvSpPr>
          <p:spPr>
            <a:xfrm>
              <a:off x="11455159" y="1877370"/>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0" name="object 10"/>
            <p:cNvSpPr/>
            <p:nvPr/>
          </p:nvSpPr>
          <p:spPr>
            <a:xfrm>
              <a:off x="11455159" y="2827971"/>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1" name="object 11"/>
            <p:cNvSpPr/>
            <p:nvPr/>
          </p:nvSpPr>
          <p:spPr>
            <a:xfrm>
              <a:off x="11455159" y="7757230"/>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2" name="object 12"/>
            <p:cNvSpPr/>
            <p:nvPr/>
          </p:nvSpPr>
          <p:spPr>
            <a:xfrm>
              <a:off x="1457619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3" name="object 13"/>
            <p:cNvSpPr/>
            <p:nvPr/>
          </p:nvSpPr>
          <p:spPr>
            <a:xfrm>
              <a:off x="15543127"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4" name="object 14"/>
            <p:cNvSpPr/>
            <p:nvPr/>
          </p:nvSpPr>
          <p:spPr>
            <a:xfrm>
              <a:off x="18405426"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5" name="object 15"/>
            <p:cNvSpPr/>
            <p:nvPr/>
          </p:nvSpPr>
          <p:spPr>
            <a:xfrm>
              <a:off x="19352063"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7" name="object 17"/>
            <p:cNvSpPr/>
            <p:nvPr/>
          </p:nvSpPr>
          <p:spPr>
            <a:xfrm>
              <a:off x="11455160" y="87078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8" name="object 18"/>
            <p:cNvSpPr/>
            <p:nvPr/>
          </p:nvSpPr>
          <p:spPr>
            <a:xfrm>
              <a:off x="12664402" y="1666260"/>
              <a:ext cx="401955" cy="0"/>
            </a:xfrm>
            <a:custGeom>
              <a:avLst/>
              <a:gdLst/>
              <a:ahLst/>
              <a:cxnLst/>
              <a:rect l="l" t="t" r="r" b="b"/>
              <a:pathLst>
                <a:path w="401955">
                  <a:moveTo>
                    <a:pt x="0" y="0"/>
                  </a:moveTo>
                  <a:lnTo>
                    <a:pt x="401326" y="0"/>
                  </a:lnTo>
                </a:path>
              </a:pathLst>
            </a:custGeom>
            <a:ln w="73236">
              <a:solidFill>
                <a:srgbClr val="F4C01C"/>
              </a:solidFill>
            </a:ln>
          </p:spPr>
          <p:txBody>
            <a:bodyPr wrap="square" lIns="0" tIns="0" rIns="0" bIns="0" rtlCol="0"/>
            <a:lstStyle/>
            <a:p>
              <a:endParaRPr sz="1804"/>
            </a:p>
          </p:txBody>
        </p:sp>
        <p:sp>
          <p:nvSpPr>
            <p:cNvPr id="19" name="object 19"/>
            <p:cNvSpPr/>
            <p:nvPr/>
          </p:nvSpPr>
          <p:spPr>
            <a:xfrm>
              <a:off x="11713894" y="1666260"/>
              <a:ext cx="401955" cy="0"/>
            </a:xfrm>
            <a:custGeom>
              <a:avLst/>
              <a:gdLst/>
              <a:ahLst/>
              <a:cxnLst/>
              <a:rect l="l" t="t" r="r" b="b"/>
              <a:pathLst>
                <a:path w="401954">
                  <a:moveTo>
                    <a:pt x="0" y="0"/>
                  </a:moveTo>
                  <a:lnTo>
                    <a:pt x="401337" y="0"/>
                  </a:lnTo>
                </a:path>
              </a:pathLst>
            </a:custGeom>
            <a:ln w="73236">
              <a:solidFill>
                <a:srgbClr val="F4C01C"/>
              </a:solidFill>
            </a:ln>
          </p:spPr>
          <p:txBody>
            <a:bodyPr wrap="square" lIns="0" tIns="0" rIns="0" bIns="0" rtlCol="0"/>
            <a:lstStyle/>
            <a:p>
              <a:endParaRPr sz="1804"/>
            </a:p>
          </p:txBody>
        </p:sp>
        <p:sp>
          <p:nvSpPr>
            <p:cNvPr id="20" name="object 20"/>
            <p:cNvSpPr/>
            <p:nvPr/>
          </p:nvSpPr>
          <p:spPr>
            <a:xfrm>
              <a:off x="13625581"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21" name="object 21"/>
            <p:cNvSpPr/>
            <p:nvPr/>
          </p:nvSpPr>
          <p:spPr>
            <a:xfrm>
              <a:off x="11810776" y="1099722"/>
              <a:ext cx="2414905" cy="2439670"/>
            </a:xfrm>
            <a:custGeom>
              <a:avLst/>
              <a:gdLst/>
              <a:ahLst/>
              <a:cxnLst/>
              <a:rect l="l" t="t" r="r" b="b"/>
              <a:pathLst>
                <a:path w="2414905" h="2439670">
                  <a:moveTo>
                    <a:pt x="1203174" y="0"/>
                  </a:moveTo>
                  <a:lnTo>
                    <a:pt x="1154782" y="955"/>
                  </a:lnTo>
                  <a:lnTo>
                    <a:pt x="1106876" y="3797"/>
                  </a:lnTo>
                  <a:lnTo>
                    <a:pt x="1059491" y="8490"/>
                  </a:lnTo>
                  <a:lnTo>
                    <a:pt x="1012663" y="14998"/>
                  </a:lnTo>
                  <a:lnTo>
                    <a:pt x="966427" y="23285"/>
                  </a:lnTo>
                  <a:lnTo>
                    <a:pt x="920821" y="33315"/>
                  </a:lnTo>
                  <a:lnTo>
                    <a:pt x="875879" y="45052"/>
                  </a:lnTo>
                  <a:lnTo>
                    <a:pt x="831638" y="58460"/>
                  </a:lnTo>
                  <a:lnTo>
                    <a:pt x="788133" y="73503"/>
                  </a:lnTo>
                  <a:lnTo>
                    <a:pt x="745401" y="90146"/>
                  </a:lnTo>
                  <a:lnTo>
                    <a:pt x="703477" y="108352"/>
                  </a:lnTo>
                  <a:lnTo>
                    <a:pt x="662398" y="128085"/>
                  </a:lnTo>
                  <a:lnTo>
                    <a:pt x="622200" y="149309"/>
                  </a:lnTo>
                  <a:lnTo>
                    <a:pt x="582917" y="171989"/>
                  </a:lnTo>
                  <a:lnTo>
                    <a:pt x="544587" y="196089"/>
                  </a:lnTo>
                  <a:lnTo>
                    <a:pt x="507245" y="221572"/>
                  </a:lnTo>
                  <a:lnTo>
                    <a:pt x="470928" y="248403"/>
                  </a:lnTo>
                  <a:lnTo>
                    <a:pt x="435670" y="276545"/>
                  </a:lnTo>
                  <a:lnTo>
                    <a:pt x="401509" y="305963"/>
                  </a:lnTo>
                  <a:lnTo>
                    <a:pt x="368479" y="336621"/>
                  </a:lnTo>
                  <a:lnTo>
                    <a:pt x="336617" y="368483"/>
                  </a:lnTo>
                  <a:lnTo>
                    <a:pt x="305960" y="401513"/>
                  </a:lnTo>
                  <a:lnTo>
                    <a:pt x="276542" y="435675"/>
                  </a:lnTo>
                  <a:lnTo>
                    <a:pt x="248400" y="470932"/>
                  </a:lnTo>
                  <a:lnTo>
                    <a:pt x="221569" y="507250"/>
                  </a:lnTo>
                  <a:lnTo>
                    <a:pt x="196086" y="544592"/>
                  </a:lnTo>
                  <a:lnTo>
                    <a:pt x="171987" y="582922"/>
                  </a:lnTo>
                  <a:lnTo>
                    <a:pt x="149307" y="622204"/>
                  </a:lnTo>
                  <a:lnTo>
                    <a:pt x="128083" y="662403"/>
                  </a:lnTo>
                  <a:lnTo>
                    <a:pt x="108350" y="703482"/>
                  </a:lnTo>
                  <a:lnTo>
                    <a:pt x="90144" y="745405"/>
                  </a:lnTo>
                  <a:lnTo>
                    <a:pt x="73502" y="788137"/>
                  </a:lnTo>
                  <a:lnTo>
                    <a:pt x="58459" y="831642"/>
                  </a:lnTo>
                  <a:lnTo>
                    <a:pt x="45051" y="875882"/>
                  </a:lnTo>
                  <a:lnTo>
                    <a:pt x="33314" y="920824"/>
                  </a:lnTo>
                  <a:lnTo>
                    <a:pt x="23284" y="966430"/>
                  </a:lnTo>
                  <a:lnTo>
                    <a:pt x="14998" y="1012665"/>
                  </a:lnTo>
                  <a:lnTo>
                    <a:pt x="8490" y="1059493"/>
                  </a:lnTo>
                  <a:lnTo>
                    <a:pt x="3797" y="1106878"/>
                  </a:lnTo>
                  <a:lnTo>
                    <a:pt x="955" y="1154783"/>
                  </a:lnTo>
                  <a:lnTo>
                    <a:pt x="0" y="1203174"/>
                  </a:lnTo>
                  <a:lnTo>
                    <a:pt x="977" y="1252119"/>
                  </a:lnTo>
                  <a:lnTo>
                    <a:pt x="3884" y="1300568"/>
                  </a:lnTo>
                  <a:lnTo>
                    <a:pt x="8685" y="1348482"/>
                  </a:lnTo>
                  <a:lnTo>
                    <a:pt x="15340" y="1395826"/>
                  </a:lnTo>
                  <a:lnTo>
                    <a:pt x="23815" y="1442561"/>
                  </a:lnTo>
                  <a:lnTo>
                    <a:pt x="34070" y="1488651"/>
                  </a:lnTo>
                  <a:lnTo>
                    <a:pt x="46070" y="1534059"/>
                  </a:lnTo>
                  <a:lnTo>
                    <a:pt x="59776" y="1578746"/>
                  </a:lnTo>
                  <a:lnTo>
                    <a:pt x="75152" y="1622677"/>
                  </a:lnTo>
                  <a:lnTo>
                    <a:pt x="92161" y="1665813"/>
                  </a:lnTo>
                  <a:lnTo>
                    <a:pt x="110765" y="1708118"/>
                  </a:lnTo>
                  <a:lnTo>
                    <a:pt x="130926" y="1749554"/>
                  </a:lnTo>
                  <a:lnTo>
                    <a:pt x="152609" y="1790084"/>
                  </a:lnTo>
                  <a:lnTo>
                    <a:pt x="175775" y="1829672"/>
                  </a:lnTo>
                  <a:lnTo>
                    <a:pt x="200388" y="1868279"/>
                  </a:lnTo>
                  <a:lnTo>
                    <a:pt x="226410" y="1905868"/>
                  </a:lnTo>
                  <a:lnTo>
                    <a:pt x="253804" y="1942403"/>
                  </a:lnTo>
                  <a:lnTo>
                    <a:pt x="282533" y="1977846"/>
                  </a:lnTo>
                  <a:lnTo>
                    <a:pt x="312559" y="2012161"/>
                  </a:lnTo>
                  <a:lnTo>
                    <a:pt x="343846" y="2045309"/>
                  </a:lnTo>
                  <a:lnTo>
                    <a:pt x="376357" y="2077253"/>
                  </a:lnTo>
                  <a:lnTo>
                    <a:pt x="410053" y="2107957"/>
                  </a:lnTo>
                  <a:lnTo>
                    <a:pt x="444898" y="2137383"/>
                  </a:lnTo>
                  <a:lnTo>
                    <a:pt x="480855" y="2165494"/>
                  </a:lnTo>
                  <a:lnTo>
                    <a:pt x="517886" y="2192253"/>
                  </a:lnTo>
                  <a:lnTo>
                    <a:pt x="555955" y="2217623"/>
                  </a:lnTo>
                  <a:lnTo>
                    <a:pt x="595024" y="2241566"/>
                  </a:lnTo>
                  <a:lnTo>
                    <a:pt x="635055" y="2264045"/>
                  </a:lnTo>
                  <a:lnTo>
                    <a:pt x="676013" y="2285023"/>
                  </a:lnTo>
                  <a:lnTo>
                    <a:pt x="717858" y="2304463"/>
                  </a:lnTo>
                  <a:lnTo>
                    <a:pt x="760556" y="2322327"/>
                  </a:lnTo>
                  <a:lnTo>
                    <a:pt x="804067" y="2338579"/>
                  </a:lnTo>
                  <a:lnTo>
                    <a:pt x="848355" y="2353182"/>
                  </a:lnTo>
                  <a:lnTo>
                    <a:pt x="893382" y="2366097"/>
                  </a:lnTo>
                  <a:lnTo>
                    <a:pt x="939113" y="2377288"/>
                  </a:lnTo>
                  <a:lnTo>
                    <a:pt x="985508" y="2386717"/>
                  </a:lnTo>
                  <a:lnTo>
                    <a:pt x="1032532" y="2394348"/>
                  </a:lnTo>
                  <a:lnTo>
                    <a:pt x="1080147" y="2400144"/>
                  </a:lnTo>
                  <a:lnTo>
                    <a:pt x="1140738" y="2404803"/>
                  </a:lnTo>
                  <a:lnTo>
                    <a:pt x="1200663" y="2406505"/>
                  </a:lnTo>
                  <a:lnTo>
                    <a:pt x="1248377" y="2418516"/>
                  </a:lnTo>
                  <a:lnTo>
                    <a:pt x="1295490" y="2427718"/>
                  </a:lnTo>
                  <a:lnTo>
                    <a:pt x="1341977" y="2434180"/>
                  </a:lnTo>
                  <a:lnTo>
                    <a:pt x="1387815" y="2437977"/>
                  </a:lnTo>
                  <a:lnTo>
                    <a:pt x="1432979" y="2439178"/>
                  </a:lnTo>
                  <a:lnTo>
                    <a:pt x="1477446" y="2437856"/>
                  </a:lnTo>
                  <a:lnTo>
                    <a:pt x="1521193" y="2434083"/>
                  </a:lnTo>
                  <a:lnTo>
                    <a:pt x="1564195" y="2427930"/>
                  </a:lnTo>
                  <a:lnTo>
                    <a:pt x="1606428" y="2419470"/>
                  </a:lnTo>
                  <a:lnTo>
                    <a:pt x="1647868" y="2408774"/>
                  </a:lnTo>
                  <a:lnTo>
                    <a:pt x="1688493" y="2395913"/>
                  </a:lnTo>
                  <a:lnTo>
                    <a:pt x="1728277" y="2380960"/>
                  </a:lnTo>
                  <a:lnTo>
                    <a:pt x="1767197" y="2363986"/>
                  </a:lnTo>
                  <a:lnTo>
                    <a:pt x="1805230" y="2345064"/>
                  </a:lnTo>
                  <a:lnTo>
                    <a:pt x="1842351" y="2324264"/>
                  </a:lnTo>
                  <a:lnTo>
                    <a:pt x="1878536" y="2301659"/>
                  </a:lnTo>
                  <a:lnTo>
                    <a:pt x="1913762" y="2277321"/>
                  </a:lnTo>
                  <a:lnTo>
                    <a:pt x="1948006" y="2251320"/>
                  </a:lnTo>
                  <a:lnTo>
                    <a:pt x="1981242" y="2223730"/>
                  </a:lnTo>
                  <a:lnTo>
                    <a:pt x="2013447" y="2194622"/>
                  </a:lnTo>
                  <a:lnTo>
                    <a:pt x="2044598" y="2164067"/>
                  </a:lnTo>
                  <a:lnTo>
                    <a:pt x="2074670" y="2132137"/>
                  </a:lnTo>
                  <a:lnTo>
                    <a:pt x="2103640" y="2098904"/>
                  </a:lnTo>
                  <a:lnTo>
                    <a:pt x="2131484" y="2064441"/>
                  </a:lnTo>
                  <a:lnTo>
                    <a:pt x="2158178" y="2028817"/>
                  </a:lnTo>
                  <a:lnTo>
                    <a:pt x="2183699" y="1992107"/>
                  </a:lnTo>
                  <a:lnTo>
                    <a:pt x="2208021" y="1954380"/>
                  </a:lnTo>
                  <a:lnTo>
                    <a:pt x="2231122" y="1915710"/>
                  </a:lnTo>
                  <a:lnTo>
                    <a:pt x="2252978" y="1876167"/>
                  </a:lnTo>
                  <a:lnTo>
                    <a:pt x="2273565" y="1835824"/>
                  </a:lnTo>
                  <a:lnTo>
                    <a:pt x="2292859" y="1794752"/>
                  </a:lnTo>
                  <a:lnTo>
                    <a:pt x="2310836" y="1753023"/>
                  </a:lnTo>
                  <a:lnTo>
                    <a:pt x="2327472" y="1710709"/>
                  </a:lnTo>
                  <a:lnTo>
                    <a:pt x="2342744" y="1667881"/>
                  </a:lnTo>
                  <a:lnTo>
                    <a:pt x="2356628" y="1624612"/>
                  </a:lnTo>
                  <a:lnTo>
                    <a:pt x="2369099" y="1580974"/>
                  </a:lnTo>
                  <a:lnTo>
                    <a:pt x="2380135" y="1537037"/>
                  </a:lnTo>
                  <a:lnTo>
                    <a:pt x="2389711" y="1492873"/>
                  </a:lnTo>
                  <a:lnTo>
                    <a:pt x="2397803" y="1448556"/>
                  </a:lnTo>
                  <a:lnTo>
                    <a:pt x="2404388" y="1404155"/>
                  </a:lnTo>
                  <a:lnTo>
                    <a:pt x="2409441" y="1359744"/>
                  </a:lnTo>
                  <a:lnTo>
                    <a:pt x="2412939" y="1315393"/>
                  </a:lnTo>
                  <a:lnTo>
                    <a:pt x="2414427" y="1263955"/>
                  </a:lnTo>
                  <a:lnTo>
                    <a:pt x="2414467" y="1247001"/>
                  </a:lnTo>
                  <a:lnTo>
                    <a:pt x="2413786" y="1197821"/>
                  </a:lnTo>
                  <a:lnTo>
                    <a:pt x="2411198" y="1148731"/>
                  </a:lnTo>
                  <a:lnTo>
                    <a:pt x="2406724" y="1099802"/>
                  </a:lnTo>
                  <a:lnTo>
                    <a:pt x="2400386" y="1051104"/>
                  </a:lnTo>
                  <a:lnTo>
                    <a:pt x="2392209" y="1002709"/>
                  </a:lnTo>
                  <a:lnTo>
                    <a:pt x="2382214" y="954688"/>
                  </a:lnTo>
                  <a:lnTo>
                    <a:pt x="2370424" y="907112"/>
                  </a:lnTo>
                  <a:lnTo>
                    <a:pt x="2356861" y="860051"/>
                  </a:lnTo>
                  <a:lnTo>
                    <a:pt x="2341549" y="813576"/>
                  </a:lnTo>
                  <a:lnTo>
                    <a:pt x="2324509" y="767759"/>
                  </a:lnTo>
                  <a:lnTo>
                    <a:pt x="2305765" y="722670"/>
                  </a:lnTo>
                  <a:lnTo>
                    <a:pt x="2285339" y="678380"/>
                  </a:lnTo>
                  <a:lnTo>
                    <a:pt x="2263254" y="634961"/>
                  </a:lnTo>
                  <a:lnTo>
                    <a:pt x="2239532" y="592482"/>
                  </a:lnTo>
                  <a:lnTo>
                    <a:pt x="2214196" y="551016"/>
                  </a:lnTo>
                  <a:lnTo>
                    <a:pt x="2187269" y="510632"/>
                  </a:lnTo>
                  <a:lnTo>
                    <a:pt x="2158773" y="471402"/>
                  </a:lnTo>
                  <a:lnTo>
                    <a:pt x="2128730" y="433397"/>
                  </a:lnTo>
                  <a:lnTo>
                    <a:pt x="2097165" y="396688"/>
                  </a:lnTo>
                  <a:lnTo>
                    <a:pt x="2064098" y="361346"/>
                  </a:lnTo>
                  <a:lnTo>
                    <a:pt x="2029554" y="327441"/>
                  </a:lnTo>
                  <a:lnTo>
                    <a:pt x="1993553" y="295044"/>
                  </a:lnTo>
                  <a:lnTo>
                    <a:pt x="1956120" y="264227"/>
                  </a:lnTo>
                  <a:lnTo>
                    <a:pt x="1917277" y="235060"/>
                  </a:lnTo>
                  <a:lnTo>
                    <a:pt x="1852394" y="190908"/>
                  </a:lnTo>
                  <a:lnTo>
                    <a:pt x="1802249" y="159777"/>
                  </a:lnTo>
                  <a:lnTo>
                    <a:pt x="1733548" y="122905"/>
                  </a:lnTo>
                  <a:lnTo>
                    <a:pt x="1689422" y="102303"/>
                  </a:lnTo>
                  <a:lnTo>
                    <a:pt x="1644348" y="83456"/>
                  </a:lnTo>
                  <a:lnTo>
                    <a:pt x="1598368" y="66407"/>
                  </a:lnTo>
                  <a:lnTo>
                    <a:pt x="1551526" y="51200"/>
                  </a:lnTo>
                  <a:lnTo>
                    <a:pt x="1503867" y="37879"/>
                  </a:lnTo>
                  <a:lnTo>
                    <a:pt x="1455432" y="26487"/>
                  </a:lnTo>
                  <a:lnTo>
                    <a:pt x="1406267" y="17068"/>
                  </a:lnTo>
                  <a:lnTo>
                    <a:pt x="1356415" y="9666"/>
                  </a:lnTo>
                  <a:lnTo>
                    <a:pt x="1305920" y="4325"/>
                  </a:lnTo>
                  <a:lnTo>
                    <a:pt x="1254825" y="1088"/>
                  </a:lnTo>
                  <a:lnTo>
                    <a:pt x="1203174" y="0"/>
                  </a:lnTo>
                  <a:close/>
                </a:path>
              </a:pathLst>
            </a:custGeom>
            <a:solidFill>
              <a:srgbClr val="B892F7"/>
            </a:solidFill>
          </p:spPr>
          <p:txBody>
            <a:bodyPr wrap="square" lIns="0" tIns="0" rIns="0" bIns="0" rtlCol="0"/>
            <a:lstStyle/>
            <a:p>
              <a:endParaRPr sz="1804"/>
            </a:p>
          </p:txBody>
        </p:sp>
        <p:sp>
          <p:nvSpPr>
            <p:cNvPr id="22" name="object 22"/>
            <p:cNvSpPr/>
            <p:nvPr/>
          </p:nvSpPr>
          <p:spPr>
            <a:xfrm>
              <a:off x="13136151" y="296202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000000">
                <a:alpha val="19999"/>
              </a:srgbClr>
            </a:solidFill>
          </p:spPr>
          <p:txBody>
            <a:bodyPr wrap="square" lIns="0" tIns="0" rIns="0" bIns="0" rtlCol="0"/>
            <a:lstStyle/>
            <a:p>
              <a:endParaRPr sz="1804"/>
            </a:p>
          </p:txBody>
        </p:sp>
        <p:sp>
          <p:nvSpPr>
            <p:cNvPr id="23" name="object 23"/>
            <p:cNvSpPr/>
            <p:nvPr/>
          </p:nvSpPr>
          <p:spPr>
            <a:xfrm>
              <a:off x="13062914" y="287831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F4C01C"/>
            </a:solidFill>
          </p:spPr>
          <p:txBody>
            <a:bodyPr wrap="square" lIns="0" tIns="0" rIns="0" bIns="0" rtlCol="0"/>
            <a:lstStyle/>
            <a:p>
              <a:endParaRPr sz="1804"/>
            </a:p>
          </p:txBody>
        </p:sp>
        <p:sp>
          <p:nvSpPr>
            <p:cNvPr id="24" name="object 24"/>
            <p:cNvSpPr/>
            <p:nvPr/>
          </p:nvSpPr>
          <p:spPr>
            <a:xfrm>
              <a:off x="13506101" y="334545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5" name="object 25"/>
            <p:cNvSpPr/>
            <p:nvPr/>
          </p:nvSpPr>
          <p:spPr>
            <a:xfrm>
              <a:off x="13506101" y="3763978"/>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6" name="object 26"/>
            <p:cNvSpPr/>
            <p:nvPr/>
          </p:nvSpPr>
          <p:spPr>
            <a:xfrm>
              <a:off x="13506101" y="41824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7" name="object 27"/>
            <p:cNvSpPr/>
            <p:nvPr/>
          </p:nvSpPr>
          <p:spPr>
            <a:xfrm>
              <a:off x="13506101" y="46010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8" name="object 28"/>
            <p:cNvSpPr/>
            <p:nvPr/>
          </p:nvSpPr>
          <p:spPr>
            <a:xfrm>
              <a:off x="13506101" y="50195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9" name="object 29"/>
            <p:cNvSpPr/>
            <p:nvPr/>
          </p:nvSpPr>
          <p:spPr>
            <a:xfrm>
              <a:off x="13506101" y="543806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0" name="object 30"/>
            <p:cNvSpPr/>
            <p:nvPr/>
          </p:nvSpPr>
          <p:spPr>
            <a:xfrm>
              <a:off x="13506101" y="585658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1" name="object 31"/>
            <p:cNvSpPr/>
            <p:nvPr/>
          </p:nvSpPr>
          <p:spPr>
            <a:xfrm>
              <a:off x="13506101" y="627510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2" name="object 32"/>
            <p:cNvSpPr/>
            <p:nvPr/>
          </p:nvSpPr>
          <p:spPr>
            <a:xfrm>
              <a:off x="13506101" y="669363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3" name="object 33"/>
            <p:cNvSpPr/>
            <p:nvPr/>
          </p:nvSpPr>
          <p:spPr>
            <a:xfrm>
              <a:off x="13506101" y="7112150"/>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4" name="object 34"/>
            <p:cNvSpPr/>
            <p:nvPr/>
          </p:nvSpPr>
          <p:spPr>
            <a:xfrm>
              <a:off x="13506101" y="753067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5" name="object 35"/>
            <p:cNvSpPr/>
            <p:nvPr/>
          </p:nvSpPr>
          <p:spPr>
            <a:xfrm>
              <a:off x="13506101" y="79491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6" name="object 36"/>
            <p:cNvSpPr/>
            <p:nvPr/>
          </p:nvSpPr>
          <p:spPr>
            <a:xfrm>
              <a:off x="13506101" y="9204763"/>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7" name="object 37"/>
            <p:cNvSpPr/>
            <p:nvPr/>
          </p:nvSpPr>
          <p:spPr>
            <a:xfrm>
              <a:off x="13506101" y="87862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8" name="object 38"/>
            <p:cNvSpPr/>
            <p:nvPr/>
          </p:nvSpPr>
          <p:spPr>
            <a:xfrm>
              <a:off x="13506101" y="83677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9" name="object 39"/>
            <p:cNvSpPr/>
            <p:nvPr/>
          </p:nvSpPr>
          <p:spPr>
            <a:xfrm>
              <a:off x="1768749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0" name="object 40"/>
            <p:cNvSpPr/>
            <p:nvPr/>
          </p:nvSpPr>
          <p:spPr>
            <a:xfrm>
              <a:off x="17269002"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1" name="object 41"/>
            <p:cNvSpPr/>
            <p:nvPr/>
          </p:nvSpPr>
          <p:spPr>
            <a:xfrm>
              <a:off x="168505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2" name="object 42"/>
            <p:cNvSpPr/>
            <p:nvPr/>
          </p:nvSpPr>
          <p:spPr>
            <a:xfrm>
              <a:off x="164319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3" name="object 43"/>
            <p:cNvSpPr/>
            <p:nvPr/>
          </p:nvSpPr>
          <p:spPr>
            <a:xfrm>
              <a:off x="16013411"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4" name="object 44"/>
            <p:cNvSpPr/>
            <p:nvPr/>
          </p:nvSpPr>
          <p:spPr>
            <a:xfrm>
              <a:off x="15594916"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5" name="object 45"/>
            <p:cNvSpPr/>
            <p:nvPr/>
          </p:nvSpPr>
          <p:spPr>
            <a:xfrm>
              <a:off x="151764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6" name="object 46"/>
            <p:cNvSpPr/>
            <p:nvPr/>
          </p:nvSpPr>
          <p:spPr>
            <a:xfrm>
              <a:off x="147578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7" name="object 47"/>
            <p:cNvSpPr/>
            <p:nvPr/>
          </p:nvSpPr>
          <p:spPr>
            <a:xfrm>
              <a:off x="14339325"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8" name="object 48"/>
            <p:cNvSpPr/>
            <p:nvPr/>
          </p:nvSpPr>
          <p:spPr>
            <a:xfrm>
              <a:off x="1392083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9" name="object 49"/>
            <p:cNvSpPr/>
            <p:nvPr/>
          </p:nvSpPr>
          <p:spPr>
            <a:xfrm>
              <a:off x="13502334"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0" name="object 50"/>
            <p:cNvSpPr/>
            <p:nvPr/>
          </p:nvSpPr>
          <p:spPr>
            <a:xfrm>
              <a:off x="16493739"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1" name="object 51"/>
            <p:cNvSpPr/>
            <p:nvPr/>
          </p:nvSpPr>
          <p:spPr>
            <a:xfrm>
              <a:off x="1745481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2" name="object 52"/>
            <p:cNvSpPr/>
            <p:nvPr/>
          </p:nvSpPr>
          <p:spPr>
            <a:xfrm>
              <a:off x="16219430" y="775368"/>
              <a:ext cx="1440180" cy="1402715"/>
            </a:xfrm>
            <a:custGeom>
              <a:avLst/>
              <a:gdLst/>
              <a:ahLst/>
              <a:cxnLst/>
              <a:rect l="l" t="t" r="r" b="b"/>
              <a:pathLst>
                <a:path w="1440180" h="1402714">
                  <a:moveTo>
                    <a:pt x="760249" y="0"/>
                  </a:moveTo>
                  <a:lnTo>
                    <a:pt x="712020" y="1743"/>
                  </a:lnTo>
                  <a:lnTo>
                    <a:pt x="664086" y="6602"/>
                  </a:lnTo>
                  <a:lnTo>
                    <a:pt x="616582" y="14494"/>
                  </a:lnTo>
                  <a:lnTo>
                    <a:pt x="569646" y="25337"/>
                  </a:lnTo>
                  <a:lnTo>
                    <a:pt x="523415" y="39049"/>
                  </a:lnTo>
                  <a:lnTo>
                    <a:pt x="478028" y="55547"/>
                  </a:lnTo>
                  <a:lnTo>
                    <a:pt x="433621" y="74750"/>
                  </a:lnTo>
                  <a:lnTo>
                    <a:pt x="390332" y="96576"/>
                  </a:lnTo>
                  <a:lnTo>
                    <a:pt x="348297" y="120941"/>
                  </a:lnTo>
                  <a:lnTo>
                    <a:pt x="307655" y="147765"/>
                  </a:lnTo>
                  <a:lnTo>
                    <a:pt x="268543" y="176965"/>
                  </a:lnTo>
                  <a:lnTo>
                    <a:pt x="231098" y="208459"/>
                  </a:lnTo>
                  <a:lnTo>
                    <a:pt x="195458" y="242164"/>
                  </a:lnTo>
                  <a:lnTo>
                    <a:pt x="161759" y="277999"/>
                  </a:lnTo>
                  <a:lnTo>
                    <a:pt x="130140" y="315882"/>
                  </a:lnTo>
                  <a:lnTo>
                    <a:pt x="100737" y="355730"/>
                  </a:lnTo>
                  <a:lnTo>
                    <a:pt x="75860" y="397484"/>
                  </a:lnTo>
                  <a:lnTo>
                    <a:pt x="54383" y="440524"/>
                  </a:lnTo>
                  <a:lnTo>
                    <a:pt x="36363" y="484650"/>
                  </a:lnTo>
                  <a:lnTo>
                    <a:pt x="21858" y="529662"/>
                  </a:lnTo>
                  <a:lnTo>
                    <a:pt x="10924" y="575359"/>
                  </a:lnTo>
                  <a:lnTo>
                    <a:pt x="3619" y="621542"/>
                  </a:lnTo>
                  <a:lnTo>
                    <a:pt x="0" y="668011"/>
                  </a:lnTo>
                  <a:lnTo>
                    <a:pt x="123" y="714565"/>
                  </a:lnTo>
                  <a:lnTo>
                    <a:pt x="4047" y="761006"/>
                  </a:lnTo>
                  <a:lnTo>
                    <a:pt x="11829" y="807132"/>
                  </a:lnTo>
                  <a:lnTo>
                    <a:pt x="23524" y="852743"/>
                  </a:lnTo>
                  <a:lnTo>
                    <a:pt x="39192" y="897641"/>
                  </a:lnTo>
                  <a:lnTo>
                    <a:pt x="58888" y="941623"/>
                  </a:lnTo>
                  <a:lnTo>
                    <a:pt x="84629" y="985434"/>
                  </a:lnTo>
                  <a:lnTo>
                    <a:pt x="112922" y="1026284"/>
                  </a:lnTo>
                  <a:lnTo>
                    <a:pt x="143604" y="1064314"/>
                  </a:lnTo>
                  <a:lnTo>
                    <a:pt x="176514" y="1099664"/>
                  </a:lnTo>
                  <a:lnTo>
                    <a:pt x="211491" y="1132474"/>
                  </a:lnTo>
                  <a:lnTo>
                    <a:pt x="248373" y="1162884"/>
                  </a:lnTo>
                  <a:lnTo>
                    <a:pt x="286999" y="1191033"/>
                  </a:lnTo>
                  <a:lnTo>
                    <a:pt x="327207" y="1217061"/>
                  </a:lnTo>
                  <a:lnTo>
                    <a:pt x="368836" y="1241109"/>
                  </a:lnTo>
                  <a:lnTo>
                    <a:pt x="411724" y="1263317"/>
                  </a:lnTo>
                  <a:lnTo>
                    <a:pt x="455710" y="1283823"/>
                  </a:lnTo>
                  <a:lnTo>
                    <a:pt x="500633" y="1302769"/>
                  </a:lnTo>
                  <a:lnTo>
                    <a:pt x="546331" y="1320295"/>
                  </a:lnTo>
                  <a:lnTo>
                    <a:pt x="592642" y="1336539"/>
                  </a:lnTo>
                  <a:lnTo>
                    <a:pt x="639405" y="1351642"/>
                  </a:lnTo>
                  <a:lnTo>
                    <a:pt x="686459" y="1365745"/>
                  </a:lnTo>
                  <a:lnTo>
                    <a:pt x="733642" y="1378986"/>
                  </a:lnTo>
                  <a:lnTo>
                    <a:pt x="780792" y="1391506"/>
                  </a:lnTo>
                  <a:lnTo>
                    <a:pt x="830919" y="1400126"/>
                  </a:lnTo>
                  <a:lnTo>
                    <a:pt x="879818" y="1402150"/>
                  </a:lnTo>
                  <a:lnTo>
                    <a:pt x="927376" y="1398038"/>
                  </a:lnTo>
                  <a:lnTo>
                    <a:pt x="973480" y="1388251"/>
                  </a:lnTo>
                  <a:lnTo>
                    <a:pt x="1018017" y="1373251"/>
                  </a:lnTo>
                  <a:lnTo>
                    <a:pt x="1060874" y="1353498"/>
                  </a:lnTo>
                  <a:lnTo>
                    <a:pt x="1101938" y="1329454"/>
                  </a:lnTo>
                  <a:lnTo>
                    <a:pt x="1141095" y="1301579"/>
                  </a:lnTo>
                  <a:lnTo>
                    <a:pt x="1178232" y="1270334"/>
                  </a:lnTo>
                  <a:lnTo>
                    <a:pt x="1213236" y="1236180"/>
                  </a:lnTo>
                  <a:lnTo>
                    <a:pt x="1245994" y="1199578"/>
                  </a:lnTo>
                  <a:lnTo>
                    <a:pt x="1276393" y="1160990"/>
                  </a:lnTo>
                  <a:lnTo>
                    <a:pt x="1304320" y="1120876"/>
                  </a:lnTo>
                  <a:lnTo>
                    <a:pt x="1333617" y="1075698"/>
                  </a:lnTo>
                  <a:lnTo>
                    <a:pt x="1360513" y="1027938"/>
                  </a:lnTo>
                  <a:lnTo>
                    <a:pt x="1380892" y="985189"/>
                  </a:lnTo>
                  <a:lnTo>
                    <a:pt x="1398451" y="940929"/>
                  </a:lnTo>
                  <a:lnTo>
                    <a:pt x="1413075" y="895273"/>
                  </a:lnTo>
                  <a:lnTo>
                    <a:pt x="1424649" y="848336"/>
                  </a:lnTo>
                  <a:lnTo>
                    <a:pt x="1433058" y="800233"/>
                  </a:lnTo>
                  <a:lnTo>
                    <a:pt x="1438187" y="751079"/>
                  </a:lnTo>
                  <a:lnTo>
                    <a:pt x="1439923" y="700989"/>
                  </a:lnTo>
                  <a:lnTo>
                    <a:pt x="1438114" y="649865"/>
                  </a:lnTo>
                  <a:lnTo>
                    <a:pt x="1432770" y="599719"/>
                  </a:lnTo>
                  <a:lnTo>
                    <a:pt x="1424013" y="550673"/>
                  </a:lnTo>
                  <a:lnTo>
                    <a:pt x="1411967" y="502849"/>
                  </a:lnTo>
                  <a:lnTo>
                    <a:pt x="1396752" y="456370"/>
                  </a:lnTo>
                  <a:lnTo>
                    <a:pt x="1378493" y="411359"/>
                  </a:lnTo>
                  <a:lnTo>
                    <a:pt x="1357312" y="367939"/>
                  </a:lnTo>
                  <a:lnTo>
                    <a:pt x="1333332" y="326231"/>
                  </a:lnTo>
                  <a:lnTo>
                    <a:pt x="1306675" y="286359"/>
                  </a:lnTo>
                  <a:lnTo>
                    <a:pt x="1277463" y="248446"/>
                  </a:lnTo>
                  <a:lnTo>
                    <a:pt x="1245821" y="212613"/>
                  </a:lnTo>
                  <a:lnTo>
                    <a:pt x="1211869" y="178984"/>
                  </a:lnTo>
                  <a:lnTo>
                    <a:pt x="1175732" y="147681"/>
                  </a:lnTo>
                  <a:lnTo>
                    <a:pt x="1137531" y="118827"/>
                  </a:lnTo>
                  <a:lnTo>
                    <a:pt x="1097390" y="92544"/>
                  </a:lnTo>
                  <a:lnTo>
                    <a:pt x="1055430" y="68956"/>
                  </a:lnTo>
                  <a:lnTo>
                    <a:pt x="1005409" y="45454"/>
                  </a:lnTo>
                  <a:lnTo>
                    <a:pt x="953349" y="25820"/>
                  </a:lnTo>
                  <a:lnTo>
                    <a:pt x="905320" y="14281"/>
                  </a:lnTo>
                  <a:lnTo>
                    <a:pt x="857036" y="6186"/>
                  </a:lnTo>
                  <a:lnTo>
                    <a:pt x="808633" y="1453"/>
                  </a:lnTo>
                  <a:lnTo>
                    <a:pt x="760249" y="0"/>
                  </a:lnTo>
                  <a:close/>
                </a:path>
              </a:pathLst>
            </a:custGeom>
            <a:solidFill>
              <a:srgbClr val="B3CE34"/>
            </a:solidFill>
          </p:spPr>
          <p:txBody>
            <a:bodyPr wrap="square" lIns="0" tIns="0" rIns="0" bIns="0" rtlCol="0"/>
            <a:lstStyle/>
            <a:p>
              <a:endParaRPr sz="1804"/>
            </a:p>
          </p:txBody>
        </p:sp>
        <p:sp>
          <p:nvSpPr>
            <p:cNvPr id="53" name="object 53"/>
            <p:cNvSpPr/>
            <p:nvPr/>
          </p:nvSpPr>
          <p:spPr>
            <a:xfrm>
              <a:off x="12529223" y="1174117"/>
              <a:ext cx="4745355" cy="1495425"/>
            </a:xfrm>
            <a:custGeom>
              <a:avLst/>
              <a:gdLst/>
              <a:ahLst/>
              <a:cxnLst/>
              <a:rect l="l" t="t" r="r" b="b"/>
              <a:pathLst>
                <a:path w="4745355" h="1495425">
                  <a:moveTo>
                    <a:pt x="976490" y="1365935"/>
                  </a:moveTo>
                  <a:lnTo>
                    <a:pt x="966355" y="1315707"/>
                  </a:lnTo>
                  <a:lnTo>
                    <a:pt x="938695" y="1274686"/>
                  </a:lnTo>
                  <a:lnTo>
                    <a:pt x="897686" y="1247038"/>
                  </a:lnTo>
                  <a:lnTo>
                    <a:pt x="847458" y="1236891"/>
                  </a:lnTo>
                  <a:lnTo>
                    <a:pt x="129044" y="1236891"/>
                  </a:lnTo>
                  <a:lnTo>
                    <a:pt x="78816" y="1247038"/>
                  </a:lnTo>
                  <a:lnTo>
                    <a:pt x="37795" y="1274686"/>
                  </a:lnTo>
                  <a:lnTo>
                    <a:pt x="10134" y="1315707"/>
                  </a:lnTo>
                  <a:lnTo>
                    <a:pt x="0" y="1365935"/>
                  </a:lnTo>
                  <a:lnTo>
                    <a:pt x="10134" y="1416164"/>
                  </a:lnTo>
                  <a:lnTo>
                    <a:pt x="37795" y="1457172"/>
                  </a:lnTo>
                  <a:lnTo>
                    <a:pt x="78816" y="1484833"/>
                  </a:lnTo>
                  <a:lnTo>
                    <a:pt x="129044" y="1494967"/>
                  </a:lnTo>
                  <a:lnTo>
                    <a:pt x="847458" y="1494967"/>
                  </a:lnTo>
                  <a:lnTo>
                    <a:pt x="897686" y="1484833"/>
                  </a:lnTo>
                  <a:lnTo>
                    <a:pt x="938695" y="1457172"/>
                  </a:lnTo>
                  <a:lnTo>
                    <a:pt x="966355" y="1416164"/>
                  </a:lnTo>
                  <a:lnTo>
                    <a:pt x="976490" y="1365935"/>
                  </a:lnTo>
                  <a:close/>
                </a:path>
                <a:path w="4745355" h="1495425">
                  <a:moveTo>
                    <a:pt x="976490" y="891628"/>
                  </a:moveTo>
                  <a:lnTo>
                    <a:pt x="966355" y="841400"/>
                  </a:lnTo>
                  <a:lnTo>
                    <a:pt x="938695" y="800392"/>
                  </a:lnTo>
                  <a:lnTo>
                    <a:pt x="897686" y="772731"/>
                  </a:lnTo>
                  <a:lnTo>
                    <a:pt x="847458" y="762596"/>
                  </a:lnTo>
                  <a:lnTo>
                    <a:pt x="129044" y="762596"/>
                  </a:lnTo>
                  <a:lnTo>
                    <a:pt x="78816" y="772731"/>
                  </a:lnTo>
                  <a:lnTo>
                    <a:pt x="37795" y="800392"/>
                  </a:lnTo>
                  <a:lnTo>
                    <a:pt x="10134" y="841400"/>
                  </a:lnTo>
                  <a:lnTo>
                    <a:pt x="0" y="891628"/>
                  </a:lnTo>
                  <a:lnTo>
                    <a:pt x="10134" y="941857"/>
                  </a:lnTo>
                  <a:lnTo>
                    <a:pt x="37795" y="982878"/>
                  </a:lnTo>
                  <a:lnTo>
                    <a:pt x="78816" y="1010526"/>
                  </a:lnTo>
                  <a:lnTo>
                    <a:pt x="129044" y="1020660"/>
                  </a:lnTo>
                  <a:lnTo>
                    <a:pt x="847458" y="1020660"/>
                  </a:lnTo>
                  <a:lnTo>
                    <a:pt x="897686" y="1010526"/>
                  </a:lnTo>
                  <a:lnTo>
                    <a:pt x="938695" y="982878"/>
                  </a:lnTo>
                  <a:lnTo>
                    <a:pt x="966355" y="941857"/>
                  </a:lnTo>
                  <a:lnTo>
                    <a:pt x="976490" y="891628"/>
                  </a:lnTo>
                  <a:close/>
                </a:path>
                <a:path w="4745355" h="1495425">
                  <a:moveTo>
                    <a:pt x="4745317" y="319684"/>
                  </a:moveTo>
                  <a:lnTo>
                    <a:pt x="4736389" y="275463"/>
                  </a:lnTo>
                  <a:lnTo>
                    <a:pt x="4712043" y="239356"/>
                  </a:lnTo>
                  <a:lnTo>
                    <a:pt x="4675937" y="214998"/>
                  </a:lnTo>
                  <a:lnTo>
                    <a:pt x="4631715" y="206070"/>
                  </a:lnTo>
                  <a:lnTo>
                    <a:pt x="4539297" y="206070"/>
                  </a:lnTo>
                  <a:lnTo>
                    <a:pt x="4539297" y="113601"/>
                  </a:lnTo>
                  <a:lnTo>
                    <a:pt x="4530369" y="69380"/>
                  </a:lnTo>
                  <a:lnTo>
                    <a:pt x="4506023" y="33274"/>
                  </a:lnTo>
                  <a:lnTo>
                    <a:pt x="4469917" y="8928"/>
                  </a:lnTo>
                  <a:lnTo>
                    <a:pt x="4425696" y="0"/>
                  </a:lnTo>
                  <a:lnTo>
                    <a:pt x="4381474" y="8928"/>
                  </a:lnTo>
                  <a:lnTo>
                    <a:pt x="4345368" y="33274"/>
                  </a:lnTo>
                  <a:lnTo>
                    <a:pt x="4321022" y="69380"/>
                  </a:lnTo>
                  <a:lnTo>
                    <a:pt x="4312094" y="113601"/>
                  </a:lnTo>
                  <a:lnTo>
                    <a:pt x="4312094" y="206070"/>
                  </a:lnTo>
                  <a:lnTo>
                    <a:pt x="4219549" y="206070"/>
                  </a:lnTo>
                  <a:lnTo>
                    <a:pt x="4175328" y="214998"/>
                  </a:lnTo>
                  <a:lnTo>
                    <a:pt x="4139222" y="239356"/>
                  </a:lnTo>
                  <a:lnTo>
                    <a:pt x="4114876" y="275463"/>
                  </a:lnTo>
                  <a:lnTo>
                    <a:pt x="4105948" y="319684"/>
                  </a:lnTo>
                  <a:lnTo>
                    <a:pt x="4114876" y="363905"/>
                  </a:lnTo>
                  <a:lnTo>
                    <a:pt x="4139222" y="400024"/>
                  </a:lnTo>
                  <a:lnTo>
                    <a:pt x="4175328" y="424370"/>
                  </a:lnTo>
                  <a:lnTo>
                    <a:pt x="4219549" y="433298"/>
                  </a:lnTo>
                  <a:lnTo>
                    <a:pt x="4312094" y="433298"/>
                  </a:lnTo>
                  <a:lnTo>
                    <a:pt x="4312094" y="525754"/>
                  </a:lnTo>
                  <a:lnTo>
                    <a:pt x="4321022" y="569976"/>
                  </a:lnTo>
                  <a:lnTo>
                    <a:pt x="4345368" y="606082"/>
                  </a:lnTo>
                  <a:lnTo>
                    <a:pt x="4381474" y="630440"/>
                  </a:lnTo>
                  <a:lnTo>
                    <a:pt x="4425696" y="639368"/>
                  </a:lnTo>
                  <a:lnTo>
                    <a:pt x="4469917" y="630440"/>
                  </a:lnTo>
                  <a:lnTo>
                    <a:pt x="4506023" y="606082"/>
                  </a:lnTo>
                  <a:lnTo>
                    <a:pt x="4530369" y="569976"/>
                  </a:lnTo>
                  <a:lnTo>
                    <a:pt x="4539297" y="525754"/>
                  </a:lnTo>
                  <a:lnTo>
                    <a:pt x="4539297" y="433298"/>
                  </a:lnTo>
                  <a:lnTo>
                    <a:pt x="4631715" y="433298"/>
                  </a:lnTo>
                  <a:lnTo>
                    <a:pt x="4675937" y="424370"/>
                  </a:lnTo>
                  <a:lnTo>
                    <a:pt x="4712043" y="400024"/>
                  </a:lnTo>
                  <a:lnTo>
                    <a:pt x="4736389" y="363905"/>
                  </a:lnTo>
                  <a:lnTo>
                    <a:pt x="4745317" y="319684"/>
                  </a:lnTo>
                  <a:close/>
                </a:path>
              </a:pathLst>
            </a:custGeom>
            <a:solidFill>
              <a:srgbClr val="F1EBDF"/>
            </a:solidFill>
          </p:spPr>
          <p:txBody>
            <a:bodyPr wrap="square" lIns="0" tIns="0" rIns="0" bIns="0" rtlCol="0"/>
            <a:lstStyle/>
            <a:p>
              <a:endParaRPr sz="1804"/>
            </a:p>
          </p:txBody>
        </p:sp>
        <p:sp>
          <p:nvSpPr>
            <p:cNvPr id="54" name="object 54"/>
            <p:cNvSpPr/>
            <p:nvPr/>
          </p:nvSpPr>
          <p:spPr>
            <a:xfrm>
              <a:off x="11336516" y="8233627"/>
              <a:ext cx="3065145" cy="1892300"/>
            </a:xfrm>
            <a:custGeom>
              <a:avLst/>
              <a:gdLst/>
              <a:ahLst/>
              <a:cxnLst/>
              <a:rect l="l" t="t" r="r" b="b"/>
              <a:pathLst>
                <a:path w="3065144" h="1892300">
                  <a:moveTo>
                    <a:pt x="123309" y="826306"/>
                  </a:moveTo>
                  <a:lnTo>
                    <a:pt x="111178" y="837415"/>
                  </a:lnTo>
                  <a:lnTo>
                    <a:pt x="98645" y="848036"/>
                  </a:lnTo>
                  <a:lnTo>
                    <a:pt x="85770" y="858241"/>
                  </a:lnTo>
                  <a:lnTo>
                    <a:pt x="72608" y="868103"/>
                  </a:lnTo>
                  <a:lnTo>
                    <a:pt x="0" y="1496620"/>
                  </a:lnTo>
                  <a:lnTo>
                    <a:pt x="2954305" y="1892130"/>
                  </a:lnTo>
                  <a:lnTo>
                    <a:pt x="2963013" y="1880510"/>
                  </a:lnTo>
                  <a:lnTo>
                    <a:pt x="2972309" y="1869422"/>
                  </a:lnTo>
                  <a:lnTo>
                    <a:pt x="2982208" y="1858957"/>
                  </a:lnTo>
                  <a:lnTo>
                    <a:pt x="2992723" y="1849203"/>
                  </a:lnTo>
                  <a:lnTo>
                    <a:pt x="3064924" y="1224201"/>
                  </a:lnTo>
                  <a:lnTo>
                    <a:pt x="2589230" y="1188085"/>
                  </a:lnTo>
                  <a:lnTo>
                    <a:pt x="2588865" y="1140219"/>
                  </a:lnTo>
                  <a:lnTo>
                    <a:pt x="2190090" y="1140219"/>
                  </a:lnTo>
                  <a:lnTo>
                    <a:pt x="1009902" y="963352"/>
                  </a:lnTo>
                  <a:lnTo>
                    <a:pt x="1013506" y="906291"/>
                  </a:lnTo>
                  <a:lnTo>
                    <a:pt x="606337" y="906291"/>
                  </a:lnTo>
                  <a:lnTo>
                    <a:pt x="123309" y="826306"/>
                  </a:lnTo>
                  <a:close/>
                </a:path>
                <a:path w="3065144" h="1892300">
                  <a:moveTo>
                    <a:pt x="2447415" y="429256"/>
                  </a:moveTo>
                  <a:lnTo>
                    <a:pt x="1592486" y="429256"/>
                  </a:lnTo>
                  <a:lnTo>
                    <a:pt x="1639513" y="430738"/>
                  </a:lnTo>
                  <a:lnTo>
                    <a:pt x="1687066" y="435358"/>
                  </a:lnTo>
                  <a:lnTo>
                    <a:pt x="1734961" y="443335"/>
                  </a:lnTo>
                  <a:lnTo>
                    <a:pt x="1783015" y="454887"/>
                  </a:lnTo>
                  <a:lnTo>
                    <a:pt x="1831043" y="470233"/>
                  </a:lnTo>
                  <a:lnTo>
                    <a:pt x="1878861" y="489591"/>
                  </a:lnTo>
                  <a:lnTo>
                    <a:pt x="1926286" y="513179"/>
                  </a:lnTo>
                  <a:lnTo>
                    <a:pt x="1973133" y="541217"/>
                  </a:lnTo>
                  <a:lnTo>
                    <a:pt x="2019219" y="573922"/>
                  </a:lnTo>
                  <a:lnTo>
                    <a:pt x="2161454" y="751287"/>
                  </a:lnTo>
                  <a:lnTo>
                    <a:pt x="2207353" y="936076"/>
                  </a:lnTo>
                  <a:lnTo>
                    <a:pt x="2201904" y="1081362"/>
                  </a:lnTo>
                  <a:lnTo>
                    <a:pt x="2190090" y="1140219"/>
                  </a:lnTo>
                  <a:lnTo>
                    <a:pt x="2588865" y="1140219"/>
                  </a:lnTo>
                  <a:lnTo>
                    <a:pt x="2587705" y="988071"/>
                  </a:lnTo>
                  <a:lnTo>
                    <a:pt x="2583067" y="870613"/>
                  </a:lnTo>
                  <a:lnTo>
                    <a:pt x="2571600" y="790001"/>
                  </a:lnTo>
                  <a:lnTo>
                    <a:pt x="2549588" y="700527"/>
                  </a:lnTo>
                  <a:lnTo>
                    <a:pt x="2542591" y="672608"/>
                  </a:lnTo>
                  <a:lnTo>
                    <a:pt x="2535459" y="643428"/>
                  </a:lnTo>
                  <a:lnTo>
                    <a:pt x="2518374" y="581313"/>
                  </a:lnTo>
                  <a:lnTo>
                    <a:pt x="2493506" y="514245"/>
                  </a:lnTo>
                  <a:lnTo>
                    <a:pt x="2476645" y="478874"/>
                  </a:lnTo>
                  <a:lnTo>
                    <a:pt x="2456029" y="442289"/>
                  </a:lnTo>
                  <a:lnTo>
                    <a:pt x="2447415" y="429256"/>
                  </a:lnTo>
                  <a:close/>
                </a:path>
                <a:path w="3065144" h="1892300">
                  <a:moveTo>
                    <a:pt x="1762901" y="0"/>
                  </a:moveTo>
                  <a:lnTo>
                    <a:pt x="1457435" y="7212"/>
                  </a:lnTo>
                  <a:lnTo>
                    <a:pt x="1228849" y="61013"/>
                  </a:lnTo>
                  <a:lnTo>
                    <a:pt x="1138924" y="93939"/>
                  </a:lnTo>
                  <a:lnTo>
                    <a:pt x="1137229" y="94295"/>
                  </a:lnTo>
                  <a:lnTo>
                    <a:pt x="1135660" y="94839"/>
                  </a:lnTo>
                  <a:lnTo>
                    <a:pt x="1133976" y="95215"/>
                  </a:lnTo>
                  <a:lnTo>
                    <a:pt x="1131224" y="96659"/>
                  </a:lnTo>
                  <a:lnTo>
                    <a:pt x="1128472" y="98166"/>
                  </a:lnTo>
                  <a:lnTo>
                    <a:pt x="1125731" y="99588"/>
                  </a:lnTo>
                  <a:lnTo>
                    <a:pt x="1095900" y="116672"/>
                  </a:lnTo>
                  <a:lnTo>
                    <a:pt x="1034552" y="149050"/>
                  </a:lnTo>
                  <a:lnTo>
                    <a:pt x="959682" y="198610"/>
                  </a:lnTo>
                  <a:lnTo>
                    <a:pt x="917371" y="233721"/>
                  </a:lnTo>
                  <a:lnTo>
                    <a:pt x="877993" y="272097"/>
                  </a:lnTo>
                  <a:lnTo>
                    <a:pt x="841217" y="314026"/>
                  </a:lnTo>
                  <a:lnTo>
                    <a:pt x="811032" y="352793"/>
                  </a:lnTo>
                  <a:lnTo>
                    <a:pt x="781027" y="394659"/>
                  </a:lnTo>
                  <a:lnTo>
                    <a:pt x="757073" y="437430"/>
                  </a:lnTo>
                  <a:lnTo>
                    <a:pt x="733351" y="480224"/>
                  </a:lnTo>
                  <a:lnTo>
                    <a:pt x="710355" y="523296"/>
                  </a:lnTo>
                  <a:lnTo>
                    <a:pt x="688582" y="566901"/>
                  </a:lnTo>
                  <a:lnTo>
                    <a:pt x="668525" y="611293"/>
                  </a:lnTo>
                  <a:lnTo>
                    <a:pt x="637198" y="725033"/>
                  </a:lnTo>
                  <a:lnTo>
                    <a:pt x="618222" y="818922"/>
                  </a:lnTo>
                  <a:lnTo>
                    <a:pt x="608850" y="882746"/>
                  </a:lnTo>
                  <a:lnTo>
                    <a:pt x="606337" y="906291"/>
                  </a:lnTo>
                  <a:lnTo>
                    <a:pt x="1013506" y="906291"/>
                  </a:lnTo>
                  <a:lnTo>
                    <a:pt x="1022334" y="766530"/>
                  </a:lnTo>
                  <a:lnTo>
                    <a:pt x="1048703" y="654852"/>
                  </a:lnTo>
                  <a:lnTo>
                    <a:pt x="1109011" y="586855"/>
                  </a:lnTo>
                  <a:lnTo>
                    <a:pt x="1223262" y="521076"/>
                  </a:lnTo>
                  <a:lnTo>
                    <a:pt x="1293475" y="488392"/>
                  </a:lnTo>
                  <a:lnTo>
                    <a:pt x="1331670" y="474026"/>
                  </a:lnTo>
                  <a:lnTo>
                    <a:pt x="1371678" y="461268"/>
                  </a:lnTo>
                  <a:lnTo>
                    <a:pt x="1413316" y="450337"/>
                  </a:lnTo>
                  <a:lnTo>
                    <a:pt x="1456400" y="441452"/>
                  </a:lnTo>
                  <a:lnTo>
                    <a:pt x="1500745" y="434831"/>
                  </a:lnTo>
                  <a:lnTo>
                    <a:pt x="1546168" y="430693"/>
                  </a:lnTo>
                  <a:lnTo>
                    <a:pt x="1592486" y="429256"/>
                  </a:lnTo>
                  <a:lnTo>
                    <a:pt x="2447415" y="429256"/>
                  </a:lnTo>
                  <a:lnTo>
                    <a:pt x="2431052" y="404497"/>
                  </a:lnTo>
                  <a:lnTo>
                    <a:pt x="2401114" y="365507"/>
                  </a:lnTo>
                  <a:lnTo>
                    <a:pt x="2365608" y="325326"/>
                  </a:lnTo>
                  <a:lnTo>
                    <a:pt x="2323933" y="283963"/>
                  </a:lnTo>
                  <a:lnTo>
                    <a:pt x="2275485" y="241424"/>
                  </a:lnTo>
                  <a:lnTo>
                    <a:pt x="2219661" y="197719"/>
                  </a:lnTo>
                  <a:lnTo>
                    <a:pt x="2155856" y="152854"/>
                  </a:lnTo>
                  <a:lnTo>
                    <a:pt x="2083468" y="106839"/>
                  </a:lnTo>
                  <a:lnTo>
                    <a:pt x="1762901" y="0"/>
                  </a:lnTo>
                  <a:close/>
                </a:path>
              </a:pathLst>
            </a:custGeom>
            <a:solidFill>
              <a:srgbClr val="4DEDFF"/>
            </a:solidFill>
          </p:spPr>
          <p:txBody>
            <a:bodyPr wrap="square" lIns="0" tIns="0" rIns="0" bIns="0" rtlCol="0"/>
            <a:lstStyle/>
            <a:p>
              <a:endParaRPr sz="1804"/>
            </a:p>
          </p:txBody>
        </p:sp>
        <p:sp>
          <p:nvSpPr>
            <p:cNvPr id="55" name="object 55"/>
            <p:cNvSpPr/>
            <p:nvPr/>
          </p:nvSpPr>
          <p:spPr>
            <a:xfrm>
              <a:off x="11336464" y="8227671"/>
              <a:ext cx="2992120" cy="1898650"/>
            </a:xfrm>
            <a:custGeom>
              <a:avLst/>
              <a:gdLst/>
              <a:ahLst/>
              <a:cxnLst/>
              <a:rect l="l" t="t" r="r" b="b"/>
              <a:pathLst>
                <a:path w="2992119" h="1898650">
                  <a:moveTo>
                    <a:pt x="1681962" y="0"/>
                  </a:moveTo>
                  <a:lnTo>
                    <a:pt x="1474444" y="10972"/>
                  </a:lnTo>
                  <a:lnTo>
                    <a:pt x="1301432" y="45834"/>
                  </a:lnTo>
                  <a:lnTo>
                    <a:pt x="1182928" y="82740"/>
                  </a:lnTo>
                  <a:lnTo>
                    <a:pt x="1138986" y="99898"/>
                  </a:lnTo>
                  <a:lnTo>
                    <a:pt x="1137285" y="100253"/>
                  </a:lnTo>
                  <a:lnTo>
                    <a:pt x="1134021" y="101180"/>
                  </a:lnTo>
                  <a:lnTo>
                    <a:pt x="1125778" y="105549"/>
                  </a:lnTo>
                  <a:lnTo>
                    <a:pt x="1095946" y="122631"/>
                  </a:lnTo>
                  <a:lnTo>
                    <a:pt x="1034605" y="155016"/>
                  </a:lnTo>
                  <a:lnTo>
                    <a:pt x="959739" y="204571"/>
                  </a:lnTo>
                  <a:lnTo>
                    <a:pt x="917422" y="239687"/>
                  </a:lnTo>
                  <a:lnTo>
                    <a:pt x="878052" y="278066"/>
                  </a:lnTo>
                  <a:lnTo>
                    <a:pt x="841273" y="320001"/>
                  </a:lnTo>
                  <a:lnTo>
                    <a:pt x="811085" y="358762"/>
                  </a:lnTo>
                  <a:lnTo>
                    <a:pt x="781088" y="400634"/>
                  </a:lnTo>
                  <a:lnTo>
                    <a:pt x="757123" y="443395"/>
                  </a:lnTo>
                  <a:lnTo>
                    <a:pt x="733399" y="486181"/>
                  </a:lnTo>
                  <a:lnTo>
                    <a:pt x="710399" y="529259"/>
                  </a:lnTo>
                  <a:lnTo>
                    <a:pt x="688632" y="572858"/>
                  </a:lnTo>
                  <a:lnTo>
                    <a:pt x="668578" y="617258"/>
                  </a:lnTo>
                  <a:lnTo>
                    <a:pt x="637260" y="730999"/>
                  </a:lnTo>
                  <a:lnTo>
                    <a:pt x="618274" y="824890"/>
                  </a:lnTo>
                  <a:lnTo>
                    <a:pt x="608901" y="888720"/>
                  </a:lnTo>
                  <a:lnTo>
                    <a:pt x="606399" y="912266"/>
                  </a:lnTo>
                  <a:lnTo>
                    <a:pt x="653389" y="918870"/>
                  </a:lnTo>
                  <a:lnTo>
                    <a:pt x="672033" y="921677"/>
                  </a:lnTo>
                  <a:lnTo>
                    <a:pt x="677773" y="886066"/>
                  </a:lnTo>
                  <a:lnTo>
                    <a:pt x="688606" y="814755"/>
                  </a:lnTo>
                  <a:lnTo>
                    <a:pt x="694791" y="779221"/>
                  </a:lnTo>
                  <a:lnTo>
                    <a:pt x="706056" y="726808"/>
                  </a:lnTo>
                  <a:lnTo>
                    <a:pt x="719810" y="675944"/>
                  </a:lnTo>
                  <a:lnTo>
                    <a:pt x="736219" y="626376"/>
                  </a:lnTo>
                  <a:lnTo>
                    <a:pt x="755472" y="577862"/>
                  </a:lnTo>
                  <a:lnTo>
                    <a:pt x="777709" y="530136"/>
                  </a:lnTo>
                  <a:lnTo>
                    <a:pt x="803122" y="482955"/>
                  </a:lnTo>
                  <a:lnTo>
                    <a:pt x="830249" y="438086"/>
                  </a:lnTo>
                  <a:lnTo>
                    <a:pt x="859218" y="394817"/>
                  </a:lnTo>
                  <a:lnTo>
                    <a:pt x="890079" y="353275"/>
                  </a:lnTo>
                  <a:lnTo>
                    <a:pt x="922858" y="313639"/>
                  </a:lnTo>
                  <a:lnTo>
                    <a:pt x="957643" y="276034"/>
                  </a:lnTo>
                  <a:lnTo>
                    <a:pt x="994486" y="240626"/>
                  </a:lnTo>
                  <a:lnTo>
                    <a:pt x="1033424" y="207556"/>
                  </a:lnTo>
                  <a:lnTo>
                    <a:pt x="1074521" y="176999"/>
                  </a:lnTo>
                  <a:lnTo>
                    <a:pt x="1117841" y="149072"/>
                  </a:lnTo>
                  <a:lnTo>
                    <a:pt x="1163434" y="123964"/>
                  </a:lnTo>
                  <a:lnTo>
                    <a:pt x="1211351" y="101790"/>
                  </a:lnTo>
                  <a:lnTo>
                    <a:pt x="1260297" y="82715"/>
                  </a:lnTo>
                  <a:lnTo>
                    <a:pt x="1310309" y="66027"/>
                  </a:lnTo>
                  <a:lnTo>
                    <a:pt x="1361224" y="51574"/>
                  </a:lnTo>
                  <a:lnTo>
                    <a:pt x="1412875" y="39217"/>
                  </a:lnTo>
                  <a:lnTo>
                    <a:pt x="1465084" y="28778"/>
                  </a:lnTo>
                  <a:lnTo>
                    <a:pt x="1517700" y="20116"/>
                  </a:lnTo>
                  <a:lnTo>
                    <a:pt x="1570545" y="13068"/>
                  </a:lnTo>
                  <a:lnTo>
                    <a:pt x="1623453" y="7480"/>
                  </a:lnTo>
                  <a:lnTo>
                    <a:pt x="1676260" y="3213"/>
                  </a:lnTo>
                  <a:lnTo>
                    <a:pt x="1681962" y="0"/>
                  </a:lnTo>
                  <a:close/>
                </a:path>
                <a:path w="2992119" h="1898650">
                  <a:moveTo>
                    <a:pt x="2262797" y="964565"/>
                  </a:moveTo>
                  <a:lnTo>
                    <a:pt x="2259812" y="922959"/>
                  </a:lnTo>
                  <a:lnTo>
                    <a:pt x="2246731" y="868794"/>
                  </a:lnTo>
                  <a:lnTo>
                    <a:pt x="2232609" y="817714"/>
                  </a:lnTo>
                  <a:lnTo>
                    <a:pt x="2216975" y="770242"/>
                  </a:lnTo>
                  <a:lnTo>
                    <a:pt x="2199360" y="726846"/>
                  </a:lnTo>
                  <a:lnTo>
                    <a:pt x="2178977" y="685076"/>
                  </a:lnTo>
                  <a:lnTo>
                    <a:pt x="2149805" y="640181"/>
                  </a:lnTo>
                  <a:lnTo>
                    <a:pt x="2118283" y="599592"/>
                  </a:lnTo>
                  <a:lnTo>
                    <a:pt x="2084552" y="563206"/>
                  </a:lnTo>
                  <a:lnTo>
                    <a:pt x="2048776" y="530910"/>
                  </a:lnTo>
                  <a:lnTo>
                    <a:pt x="2011083" y="502602"/>
                  </a:lnTo>
                  <a:lnTo>
                    <a:pt x="1971624" y="478193"/>
                  </a:lnTo>
                  <a:lnTo>
                    <a:pt x="1930552" y="457568"/>
                  </a:lnTo>
                  <a:lnTo>
                    <a:pt x="1887994" y="440626"/>
                  </a:lnTo>
                  <a:lnTo>
                    <a:pt x="1844103" y="427266"/>
                  </a:lnTo>
                  <a:lnTo>
                    <a:pt x="1799043" y="417385"/>
                  </a:lnTo>
                  <a:lnTo>
                    <a:pt x="1752930" y="410883"/>
                  </a:lnTo>
                  <a:lnTo>
                    <a:pt x="1705927" y="407644"/>
                  </a:lnTo>
                  <a:lnTo>
                    <a:pt x="1658188" y="407581"/>
                  </a:lnTo>
                  <a:lnTo>
                    <a:pt x="1609826" y="410591"/>
                  </a:lnTo>
                  <a:lnTo>
                    <a:pt x="1571205" y="415632"/>
                  </a:lnTo>
                  <a:lnTo>
                    <a:pt x="1534033" y="423354"/>
                  </a:lnTo>
                  <a:lnTo>
                    <a:pt x="1498257" y="433578"/>
                  </a:lnTo>
                  <a:lnTo>
                    <a:pt x="1463840" y="446138"/>
                  </a:lnTo>
                  <a:lnTo>
                    <a:pt x="1507744" y="439991"/>
                  </a:lnTo>
                  <a:lnTo>
                    <a:pt x="1552663" y="436295"/>
                  </a:lnTo>
                  <a:lnTo>
                    <a:pt x="1598434" y="435254"/>
                  </a:lnTo>
                  <a:lnTo>
                    <a:pt x="1644878" y="437070"/>
                  </a:lnTo>
                  <a:lnTo>
                    <a:pt x="1691805" y="441960"/>
                  </a:lnTo>
                  <a:lnTo>
                    <a:pt x="1739049" y="450138"/>
                  </a:lnTo>
                  <a:lnTo>
                    <a:pt x="1786432" y="461810"/>
                  </a:lnTo>
                  <a:lnTo>
                    <a:pt x="1833765" y="477177"/>
                  </a:lnTo>
                  <a:lnTo>
                    <a:pt x="1880895" y="496468"/>
                  </a:lnTo>
                  <a:lnTo>
                    <a:pt x="1927644" y="519874"/>
                  </a:lnTo>
                  <a:lnTo>
                    <a:pt x="1973808" y="547611"/>
                  </a:lnTo>
                  <a:lnTo>
                    <a:pt x="2019249" y="579894"/>
                  </a:lnTo>
                  <a:lnTo>
                    <a:pt x="2071141" y="625843"/>
                  </a:lnTo>
                  <a:lnTo>
                    <a:pt x="2113051" y="675005"/>
                  </a:lnTo>
                  <a:lnTo>
                    <a:pt x="2145931" y="726351"/>
                  </a:lnTo>
                  <a:lnTo>
                    <a:pt x="2170773" y="778852"/>
                  </a:lnTo>
                  <a:lnTo>
                    <a:pt x="2188527" y="831532"/>
                  </a:lnTo>
                  <a:lnTo>
                    <a:pt x="2200173" y="883335"/>
                  </a:lnTo>
                  <a:lnTo>
                    <a:pt x="2206701" y="933284"/>
                  </a:lnTo>
                  <a:lnTo>
                    <a:pt x="2209063" y="980351"/>
                  </a:lnTo>
                  <a:lnTo>
                    <a:pt x="2208238" y="1023505"/>
                  </a:lnTo>
                  <a:lnTo>
                    <a:pt x="2205190" y="1061758"/>
                  </a:lnTo>
                  <a:lnTo>
                    <a:pt x="2196363" y="1119466"/>
                  </a:lnTo>
                  <a:lnTo>
                    <a:pt x="2190331" y="1145362"/>
                  </a:lnTo>
                  <a:lnTo>
                    <a:pt x="2203818" y="1148562"/>
                  </a:lnTo>
                  <a:lnTo>
                    <a:pt x="2221255" y="1152258"/>
                  </a:lnTo>
                  <a:lnTo>
                    <a:pt x="2237384" y="1155420"/>
                  </a:lnTo>
                  <a:lnTo>
                    <a:pt x="2246922" y="1156982"/>
                  </a:lnTo>
                  <a:lnTo>
                    <a:pt x="2254072" y="1109078"/>
                  </a:lnTo>
                  <a:lnTo>
                    <a:pt x="2259431" y="1059675"/>
                  </a:lnTo>
                  <a:lnTo>
                    <a:pt x="2262505" y="1010818"/>
                  </a:lnTo>
                  <a:lnTo>
                    <a:pt x="2262797" y="964565"/>
                  </a:lnTo>
                  <a:close/>
                </a:path>
                <a:path w="2992119" h="1898650">
                  <a:moveTo>
                    <a:pt x="2992018" y="1855787"/>
                  </a:moveTo>
                  <a:lnTo>
                    <a:pt x="2977400" y="1857616"/>
                  </a:lnTo>
                  <a:lnTo>
                    <a:pt x="2962275" y="1857946"/>
                  </a:lnTo>
                  <a:lnTo>
                    <a:pt x="2946895" y="1857070"/>
                  </a:lnTo>
                  <a:lnTo>
                    <a:pt x="2931503" y="1855266"/>
                  </a:lnTo>
                  <a:lnTo>
                    <a:pt x="2901048" y="1854060"/>
                  </a:lnTo>
                  <a:lnTo>
                    <a:pt x="2870581" y="1850936"/>
                  </a:lnTo>
                  <a:lnTo>
                    <a:pt x="2840113" y="1846199"/>
                  </a:lnTo>
                  <a:lnTo>
                    <a:pt x="2809710" y="1840166"/>
                  </a:lnTo>
                  <a:lnTo>
                    <a:pt x="2758389" y="1835327"/>
                  </a:lnTo>
                  <a:lnTo>
                    <a:pt x="2707170" y="1829460"/>
                  </a:lnTo>
                  <a:lnTo>
                    <a:pt x="2656052" y="1822691"/>
                  </a:lnTo>
                  <a:lnTo>
                    <a:pt x="2604998" y="1815160"/>
                  </a:lnTo>
                  <a:lnTo>
                    <a:pt x="2554033" y="1806968"/>
                  </a:lnTo>
                  <a:lnTo>
                    <a:pt x="2503132" y="1798281"/>
                  </a:lnTo>
                  <a:lnTo>
                    <a:pt x="2452281" y="1789188"/>
                  </a:lnTo>
                  <a:lnTo>
                    <a:pt x="2300998" y="1761236"/>
                  </a:lnTo>
                  <a:lnTo>
                    <a:pt x="2251214" y="1752523"/>
                  </a:lnTo>
                  <a:lnTo>
                    <a:pt x="2201392" y="1744167"/>
                  </a:lnTo>
                  <a:lnTo>
                    <a:pt x="2151532" y="1736153"/>
                  </a:lnTo>
                  <a:lnTo>
                    <a:pt x="2101634" y="1728457"/>
                  </a:lnTo>
                  <a:lnTo>
                    <a:pt x="2051685" y="1721040"/>
                  </a:lnTo>
                  <a:lnTo>
                    <a:pt x="2001710" y="1713890"/>
                  </a:lnTo>
                  <a:lnTo>
                    <a:pt x="1901647" y="1700250"/>
                  </a:lnTo>
                  <a:lnTo>
                    <a:pt x="1801444" y="1687322"/>
                  </a:lnTo>
                  <a:lnTo>
                    <a:pt x="783717" y="1561998"/>
                  </a:lnTo>
                  <a:lnTo>
                    <a:pt x="528777" y="1531658"/>
                  </a:lnTo>
                  <a:lnTo>
                    <a:pt x="375335" y="1513928"/>
                  </a:lnTo>
                  <a:lnTo>
                    <a:pt x="374700" y="1513636"/>
                  </a:lnTo>
                  <a:lnTo>
                    <a:pt x="323519" y="1507185"/>
                  </a:lnTo>
                  <a:lnTo>
                    <a:pt x="272415" y="1500136"/>
                  </a:lnTo>
                  <a:lnTo>
                    <a:pt x="221462" y="1492275"/>
                  </a:lnTo>
                  <a:lnTo>
                    <a:pt x="170688" y="1483372"/>
                  </a:lnTo>
                  <a:lnTo>
                    <a:pt x="120142" y="1473187"/>
                  </a:lnTo>
                  <a:lnTo>
                    <a:pt x="69024" y="1461287"/>
                  </a:lnTo>
                  <a:lnTo>
                    <a:pt x="67487" y="1460563"/>
                  </a:lnTo>
                  <a:lnTo>
                    <a:pt x="60896" y="1460449"/>
                  </a:lnTo>
                  <a:lnTo>
                    <a:pt x="54483" y="1455864"/>
                  </a:lnTo>
                  <a:lnTo>
                    <a:pt x="62026" y="1391132"/>
                  </a:lnTo>
                  <a:lnTo>
                    <a:pt x="75158" y="1272781"/>
                  </a:lnTo>
                  <a:lnTo>
                    <a:pt x="81826" y="1209865"/>
                  </a:lnTo>
                  <a:lnTo>
                    <a:pt x="87287" y="1154925"/>
                  </a:lnTo>
                  <a:lnTo>
                    <a:pt x="90589" y="1115809"/>
                  </a:lnTo>
                  <a:lnTo>
                    <a:pt x="95465" y="1069009"/>
                  </a:lnTo>
                  <a:lnTo>
                    <a:pt x="102819" y="1021740"/>
                  </a:lnTo>
                  <a:lnTo>
                    <a:pt x="110959" y="974229"/>
                  </a:lnTo>
                  <a:lnTo>
                    <a:pt x="118224" y="926680"/>
                  </a:lnTo>
                  <a:lnTo>
                    <a:pt x="122948" y="879297"/>
                  </a:lnTo>
                  <a:lnTo>
                    <a:pt x="123469" y="832294"/>
                  </a:lnTo>
                  <a:lnTo>
                    <a:pt x="123317" y="832269"/>
                  </a:lnTo>
                  <a:lnTo>
                    <a:pt x="111175" y="843381"/>
                  </a:lnTo>
                  <a:lnTo>
                    <a:pt x="98640" y="853998"/>
                  </a:lnTo>
                  <a:lnTo>
                    <a:pt x="85763" y="864209"/>
                  </a:lnTo>
                  <a:lnTo>
                    <a:pt x="72618" y="874077"/>
                  </a:lnTo>
                  <a:lnTo>
                    <a:pt x="0" y="1502587"/>
                  </a:lnTo>
                  <a:lnTo>
                    <a:pt x="2954312" y="1898091"/>
                  </a:lnTo>
                  <a:lnTo>
                    <a:pt x="2962872" y="1886661"/>
                  </a:lnTo>
                  <a:lnTo>
                    <a:pt x="2972003" y="1875739"/>
                  </a:lnTo>
                  <a:lnTo>
                    <a:pt x="2981718" y="1865426"/>
                  </a:lnTo>
                  <a:lnTo>
                    <a:pt x="2992018" y="1855787"/>
                  </a:lnTo>
                  <a:close/>
                </a:path>
              </a:pathLst>
            </a:custGeom>
            <a:solidFill>
              <a:srgbClr val="88351D">
                <a:alpha val="9999"/>
              </a:srgbClr>
            </a:solidFill>
          </p:spPr>
          <p:txBody>
            <a:bodyPr wrap="square" lIns="0" tIns="0" rIns="0" bIns="0" rtlCol="0"/>
            <a:lstStyle/>
            <a:p>
              <a:endParaRPr sz="1804"/>
            </a:p>
          </p:txBody>
        </p:sp>
        <p:sp>
          <p:nvSpPr>
            <p:cNvPr id="56" name="object 56"/>
            <p:cNvSpPr/>
            <p:nvPr/>
          </p:nvSpPr>
          <p:spPr>
            <a:xfrm>
              <a:off x="11344973" y="8785798"/>
              <a:ext cx="2983865" cy="1340485"/>
            </a:xfrm>
            <a:custGeom>
              <a:avLst/>
              <a:gdLst/>
              <a:ahLst/>
              <a:cxnLst/>
              <a:rect l="l" t="t" r="r" b="b"/>
              <a:pathLst>
                <a:path w="2983865" h="1340484">
                  <a:moveTo>
                    <a:pt x="681189" y="12344"/>
                  </a:moveTo>
                  <a:lnTo>
                    <a:pt x="660171" y="58724"/>
                  </a:lnTo>
                  <a:lnTo>
                    <a:pt x="628751" y="172618"/>
                  </a:lnTo>
                  <a:lnTo>
                    <a:pt x="609727" y="266636"/>
                  </a:lnTo>
                  <a:lnTo>
                    <a:pt x="600329" y="330555"/>
                  </a:lnTo>
                  <a:lnTo>
                    <a:pt x="597814" y="354139"/>
                  </a:lnTo>
                  <a:lnTo>
                    <a:pt x="644817" y="360743"/>
                  </a:lnTo>
                  <a:lnTo>
                    <a:pt x="663460" y="363550"/>
                  </a:lnTo>
                  <a:lnTo>
                    <a:pt x="666051" y="347510"/>
                  </a:lnTo>
                  <a:lnTo>
                    <a:pt x="648271" y="332879"/>
                  </a:lnTo>
                  <a:lnTo>
                    <a:pt x="635609" y="310349"/>
                  </a:lnTo>
                  <a:lnTo>
                    <a:pt x="628853" y="281165"/>
                  </a:lnTo>
                  <a:lnTo>
                    <a:pt x="628802" y="246545"/>
                  </a:lnTo>
                  <a:lnTo>
                    <a:pt x="634885" y="199440"/>
                  </a:lnTo>
                  <a:lnTo>
                    <a:pt x="643699" y="152438"/>
                  </a:lnTo>
                  <a:lnTo>
                    <a:pt x="654710" y="105562"/>
                  </a:lnTo>
                  <a:lnTo>
                    <a:pt x="667372" y="58851"/>
                  </a:lnTo>
                  <a:lnTo>
                    <a:pt x="681189" y="12344"/>
                  </a:lnTo>
                  <a:close/>
                </a:path>
                <a:path w="2983865" h="1340484">
                  <a:moveTo>
                    <a:pt x="2240661" y="584441"/>
                  </a:moveTo>
                  <a:lnTo>
                    <a:pt x="2219426" y="551827"/>
                  </a:lnTo>
                  <a:lnTo>
                    <a:pt x="2217610" y="503897"/>
                  </a:lnTo>
                  <a:lnTo>
                    <a:pt x="2215426" y="455422"/>
                  </a:lnTo>
                  <a:lnTo>
                    <a:pt x="2212263" y="406831"/>
                  </a:lnTo>
                  <a:lnTo>
                    <a:pt x="2207539" y="358521"/>
                  </a:lnTo>
                  <a:lnTo>
                    <a:pt x="2200668" y="310946"/>
                  </a:lnTo>
                  <a:lnTo>
                    <a:pt x="2191042" y="264515"/>
                  </a:lnTo>
                  <a:lnTo>
                    <a:pt x="2178062" y="219646"/>
                  </a:lnTo>
                  <a:lnTo>
                    <a:pt x="2161159" y="176771"/>
                  </a:lnTo>
                  <a:lnTo>
                    <a:pt x="2139721" y="136309"/>
                  </a:lnTo>
                  <a:lnTo>
                    <a:pt x="2113165" y="98679"/>
                  </a:lnTo>
                  <a:lnTo>
                    <a:pt x="2080882" y="64325"/>
                  </a:lnTo>
                  <a:lnTo>
                    <a:pt x="2042299" y="33642"/>
                  </a:lnTo>
                  <a:lnTo>
                    <a:pt x="1996795" y="7073"/>
                  </a:lnTo>
                  <a:lnTo>
                    <a:pt x="1986051" y="2387"/>
                  </a:lnTo>
                  <a:lnTo>
                    <a:pt x="1980704" y="0"/>
                  </a:lnTo>
                  <a:lnTo>
                    <a:pt x="2062632" y="67716"/>
                  </a:lnTo>
                  <a:lnTo>
                    <a:pt x="2104542" y="116865"/>
                  </a:lnTo>
                  <a:lnTo>
                    <a:pt x="2137422" y="168211"/>
                  </a:lnTo>
                  <a:lnTo>
                    <a:pt x="2162264" y="220726"/>
                  </a:lnTo>
                  <a:lnTo>
                    <a:pt x="2180018" y="273392"/>
                  </a:lnTo>
                  <a:lnTo>
                    <a:pt x="2191677" y="325208"/>
                  </a:lnTo>
                  <a:lnTo>
                    <a:pt x="2198192" y="375158"/>
                  </a:lnTo>
                  <a:lnTo>
                    <a:pt x="2200554" y="422211"/>
                  </a:lnTo>
                  <a:lnTo>
                    <a:pt x="2199729" y="465378"/>
                  </a:lnTo>
                  <a:lnTo>
                    <a:pt x="2196693" y="503631"/>
                  </a:lnTo>
                  <a:lnTo>
                    <a:pt x="2187854" y="561340"/>
                  </a:lnTo>
                  <a:lnTo>
                    <a:pt x="2181834" y="587235"/>
                  </a:lnTo>
                  <a:lnTo>
                    <a:pt x="2195309" y="590435"/>
                  </a:lnTo>
                  <a:lnTo>
                    <a:pt x="2212746" y="594131"/>
                  </a:lnTo>
                  <a:lnTo>
                    <a:pt x="2228875" y="597293"/>
                  </a:lnTo>
                  <a:lnTo>
                    <a:pt x="2238413" y="598855"/>
                  </a:lnTo>
                  <a:lnTo>
                    <a:pt x="2240661" y="584441"/>
                  </a:lnTo>
                  <a:close/>
                </a:path>
                <a:path w="2983865" h="1340484">
                  <a:moveTo>
                    <a:pt x="2983509" y="1297660"/>
                  </a:moveTo>
                  <a:lnTo>
                    <a:pt x="2968891" y="1299489"/>
                  </a:lnTo>
                  <a:lnTo>
                    <a:pt x="2953766" y="1299819"/>
                  </a:lnTo>
                  <a:lnTo>
                    <a:pt x="2938386" y="1298943"/>
                  </a:lnTo>
                  <a:lnTo>
                    <a:pt x="2922994" y="1297139"/>
                  </a:lnTo>
                  <a:lnTo>
                    <a:pt x="2892539" y="1295933"/>
                  </a:lnTo>
                  <a:lnTo>
                    <a:pt x="2862072" y="1292809"/>
                  </a:lnTo>
                  <a:lnTo>
                    <a:pt x="2831604" y="1288072"/>
                  </a:lnTo>
                  <a:lnTo>
                    <a:pt x="2801201" y="1282039"/>
                  </a:lnTo>
                  <a:lnTo>
                    <a:pt x="2749880" y="1277200"/>
                  </a:lnTo>
                  <a:lnTo>
                    <a:pt x="2698661" y="1271333"/>
                  </a:lnTo>
                  <a:lnTo>
                    <a:pt x="2647543" y="1264564"/>
                  </a:lnTo>
                  <a:lnTo>
                    <a:pt x="2596489" y="1257033"/>
                  </a:lnTo>
                  <a:lnTo>
                    <a:pt x="2545524" y="1248841"/>
                  </a:lnTo>
                  <a:lnTo>
                    <a:pt x="2494623" y="1240155"/>
                  </a:lnTo>
                  <a:lnTo>
                    <a:pt x="2443772" y="1231061"/>
                  </a:lnTo>
                  <a:lnTo>
                    <a:pt x="2292489" y="1203109"/>
                  </a:lnTo>
                  <a:lnTo>
                    <a:pt x="2242705" y="1194396"/>
                  </a:lnTo>
                  <a:lnTo>
                    <a:pt x="2192883" y="1186040"/>
                  </a:lnTo>
                  <a:lnTo>
                    <a:pt x="2143023" y="1178026"/>
                  </a:lnTo>
                  <a:lnTo>
                    <a:pt x="2093125" y="1170330"/>
                  </a:lnTo>
                  <a:lnTo>
                    <a:pt x="2043176" y="1162913"/>
                  </a:lnTo>
                  <a:lnTo>
                    <a:pt x="1993201" y="1155763"/>
                  </a:lnTo>
                  <a:lnTo>
                    <a:pt x="1893138" y="1142123"/>
                  </a:lnTo>
                  <a:lnTo>
                    <a:pt x="1792935" y="1129195"/>
                  </a:lnTo>
                  <a:lnTo>
                    <a:pt x="775208" y="1003871"/>
                  </a:lnTo>
                  <a:lnTo>
                    <a:pt x="520268" y="973531"/>
                  </a:lnTo>
                  <a:lnTo>
                    <a:pt x="366826" y="955802"/>
                  </a:lnTo>
                  <a:lnTo>
                    <a:pt x="366191" y="955509"/>
                  </a:lnTo>
                  <a:lnTo>
                    <a:pt x="315010" y="949058"/>
                  </a:lnTo>
                  <a:lnTo>
                    <a:pt x="263906" y="942009"/>
                  </a:lnTo>
                  <a:lnTo>
                    <a:pt x="212953" y="934148"/>
                  </a:lnTo>
                  <a:lnTo>
                    <a:pt x="162179" y="925245"/>
                  </a:lnTo>
                  <a:lnTo>
                    <a:pt x="111633" y="915060"/>
                  </a:lnTo>
                  <a:lnTo>
                    <a:pt x="60515" y="903160"/>
                  </a:lnTo>
                  <a:lnTo>
                    <a:pt x="58978" y="902436"/>
                  </a:lnTo>
                  <a:lnTo>
                    <a:pt x="56134" y="902385"/>
                  </a:lnTo>
                  <a:lnTo>
                    <a:pt x="53454" y="901407"/>
                  </a:lnTo>
                  <a:lnTo>
                    <a:pt x="51295" y="899706"/>
                  </a:lnTo>
                  <a:lnTo>
                    <a:pt x="39065" y="911821"/>
                  </a:lnTo>
                  <a:lnTo>
                    <a:pt x="26377" y="923442"/>
                  </a:lnTo>
                  <a:lnTo>
                    <a:pt x="13322" y="934656"/>
                  </a:lnTo>
                  <a:lnTo>
                    <a:pt x="0" y="945591"/>
                  </a:lnTo>
                  <a:lnTo>
                    <a:pt x="2945803" y="1339964"/>
                  </a:lnTo>
                  <a:lnTo>
                    <a:pt x="2954363" y="1328534"/>
                  </a:lnTo>
                  <a:lnTo>
                    <a:pt x="2963494" y="1317612"/>
                  </a:lnTo>
                  <a:lnTo>
                    <a:pt x="2973209" y="1307299"/>
                  </a:lnTo>
                  <a:lnTo>
                    <a:pt x="2983509" y="1297660"/>
                  </a:lnTo>
                  <a:close/>
                </a:path>
              </a:pathLst>
            </a:custGeom>
            <a:solidFill>
              <a:srgbClr val="000000">
                <a:alpha val="9999"/>
              </a:srgbClr>
            </a:solidFill>
          </p:spPr>
          <p:txBody>
            <a:bodyPr wrap="square" lIns="0" tIns="0" rIns="0" bIns="0" rtlCol="0"/>
            <a:lstStyle/>
            <a:p>
              <a:endParaRPr sz="1804"/>
            </a:p>
          </p:txBody>
        </p:sp>
        <p:sp>
          <p:nvSpPr>
            <p:cNvPr id="57" name="object 57"/>
            <p:cNvSpPr/>
            <p:nvPr/>
          </p:nvSpPr>
          <p:spPr>
            <a:xfrm>
              <a:off x="12943120" y="8347821"/>
              <a:ext cx="0" cy="132715"/>
            </a:xfrm>
            <a:custGeom>
              <a:avLst/>
              <a:gdLst/>
              <a:ahLst/>
              <a:cxnLst/>
              <a:rect l="l" t="t" r="r" b="b"/>
              <a:pathLst>
                <a:path h="132715">
                  <a:moveTo>
                    <a:pt x="0" y="0"/>
                  </a:moveTo>
                  <a:lnTo>
                    <a:pt x="0" y="132527"/>
                  </a:lnTo>
                </a:path>
              </a:pathLst>
            </a:custGeom>
            <a:ln w="20924">
              <a:solidFill>
                <a:srgbClr val="2CA7AC"/>
              </a:solidFill>
            </a:ln>
          </p:spPr>
          <p:txBody>
            <a:bodyPr wrap="square" lIns="0" tIns="0" rIns="0" bIns="0" rtlCol="0"/>
            <a:lstStyle/>
            <a:p>
              <a:endParaRPr sz="1804"/>
            </a:p>
          </p:txBody>
        </p:sp>
        <p:sp>
          <p:nvSpPr>
            <p:cNvPr id="58" name="object 58"/>
            <p:cNvSpPr/>
            <p:nvPr/>
          </p:nvSpPr>
          <p:spPr>
            <a:xfrm>
              <a:off x="13234874" y="8436165"/>
              <a:ext cx="67945" cy="120014"/>
            </a:xfrm>
            <a:custGeom>
              <a:avLst/>
              <a:gdLst/>
              <a:ahLst/>
              <a:cxnLst/>
              <a:rect l="l" t="t" r="r" b="b"/>
              <a:pathLst>
                <a:path w="67944" h="120015">
                  <a:moveTo>
                    <a:pt x="67419" y="0"/>
                  </a:moveTo>
                  <a:lnTo>
                    <a:pt x="0" y="119731"/>
                  </a:lnTo>
                </a:path>
              </a:pathLst>
            </a:custGeom>
            <a:ln w="20924">
              <a:solidFill>
                <a:srgbClr val="2CA7AC"/>
              </a:solidFill>
            </a:ln>
          </p:spPr>
          <p:txBody>
            <a:bodyPr wrap="square" lIns="0" tIns="0" rIns="0" bIns="0" rtlCol="0"/>
            <a:lstStyle/>
            <a:p>
              <a:endParaRPr sz="1804"/>
            </a:p>
          </p:txBody>
        </p:sp>
        <p:sp>
          <p:nvSpPr>
            <p:cNvPr id="59" name="object 59"/>
            <p:cNvSpPr/>
            <p:nvPr/>
          </p:nvSpPr>
          <p:spPr>
            <a:xfrm>
              <a:off x="13484810" y="8617520"/>
              <a:ext cx="78105" cy="76835"/>
            </a:xfrm>
            <a:custGeom>
              <a:avLst/>
              <a:gdLst/>
              <a:ahLst/>
              <a:cxnLst/>
              <a:rect l="l" t="t" r="r" b="b"/>
              <a:pathLst>
                <a:path w="78105" h="76834">
                  <a:moveTo>
                    <a:pt x="77892" y="0"/>
                  </a:moveTo>
                  <a:lnTo>
                    <a:pt x="0" y="76720"/>
                  </a:lnTo>
                </a:path>
              </a:pathLst>
            </a:custGeom>
            <a:ln w="20924">
              <a:solidFill>
                <a:srgbClr val="2CA7AC"/>
              </a:solidFill>
            </a:ln>
          </p:spPr>
          <p:txBody>
            <a:bodyPr wrap="square" lIns="0" tIns="0" rIns="0" bIns="0" rtlCol="0"/>
            <a:lstStyle/>
            <a:p>
              <a:endParaRPr sz="1804"/>
            </a:p>
          </p:txBody>
        </p:sp>
        <p:sp>
          <p:nvSpPr>
            <p:cNvPr id="60" name="object 60"/>
            <p:cNvSpPr/>
            <p:nvPr/>
          </p:nvSpPr>
          <p:spPr>
            <a:xfrm>
              <a:off x="13653422" y="8880241"/>
              <a:ext cx="103505" cy="55244"/>
            </a:xfrm>
            <a:custGeom>
              <a:avLst/>
              <a:gdLst/>
              <a:ahLst/>
              <a:cxnLst/>
              <a:rect l="l" t="t" r="r" b="b"/>
              <a:pathLst>
                <a:path w="103505" h="55245">
                  <a:moveTo>
                    <a:pt x="103462" y="0"/>
                  </a:moveTo>
                  <a:lnTo>
                    <a:pt x="0" y="54634"/>
                  </a:lnTo>
                </a:path>
              </a:pathLst>
            </a:custGeom>
            <a:ln w="20924">
              <a:solidFill>
                <a:srgbClr val="2CA7AC"/>
              </a:solidFill>
            </a:ln>
          </p:spPr>
          <p:txBody>
            <a:bodyPr wrap="square" lIns="0" tIns="0" rIns="0" bIns="0" rtlCol="0"/>
            <a:lstStyle/>
            <a:p>
              <a:endParaRPr sz="1804"/>
            </a:p>
          </p:txBody>
        </p:sp>
        <p:sp>
          <p:nvSpPr>
            <p:cNvPr id="61" name="object 61"/>
            <p:cNvSpPr/>
            <p:nvPr/>
          </p:nvSpPr>
          <p:spPr>
            <a:xfrm>
              <a:off x="12619937" y="8383278"/>
              <a:ext cx="62865" cy="167640"/>
            </a:xfrm>
            <a:custGeom>
              <a:avLst/>
              <a:gdLst/>
              <a:ahLst/>
              <a:cxnLst/>
              <a:rect l="l" t="t" r="r" b="b"/>
              <a:pathLst>
                <a:path w="62865" h="167640">
                  <a:moveTo>
                    <a:pt x="0" y="0"/>
                  </a:moveTo>
                  <a:lnTo>
                    <a:pt x="62774" y="167398"/>
                  </a:lnTo>
                </a:path>
              </a:pathLst>
            </a:custGeom>
            <a:ln w="20924">
              <a:solidFill>
                <a:srgbClr val="2CA7AC"/>
              </a:solidFill>
            </a:ln>
          </p:spPr>
          <p:txBody>
            <a:bodyPr wrap="square" lIns="0" tIns="0" rIns="0" bIns="0" rtlCol="0"/>
            <a:lstStyle/>
            <a:p>
              <a:endParaRPr sz="1804"/>
            </a:p>
          </p:txBody>
        </p:sp>
        <p:sp>
          <p:nvSpPr>
            <p:cNvPr id="62" name="object 62"/>
            <p:cNvSpPr/>
            <p:nvPr/>
          </p:nvSpPr>
          <p:spPr>
            <a:xfrm>
              <a:off x="12339231" y="8555907"/>
              <a:ext cx="134620" cy="129539"/>
            </a:xfrm>
            <a:custGeom>
              <a:avLst/>
              <a:gdLst/>
              <a:ahLst/>
              <a:cxnLst/>
              <a:rect l="l" t="t" r="r" b="b"/>
              <a:pathLst>
                <a:path w="134620" h="129540">
                  <a:moveTo>
                    <a:pt x="0" y="0"/>
                  </a:moveTo>
                  <a:lnTo>
                    <a:pt x="134274" y="129032"/>
                  </a:lnTo>
                </a:path>
              </a:pathLst>
            </a:custGeom>
            <a:ln w="20924">
              <a:solidFill>
                <a:srgbClr val="2CA7AC"/>
              </a:solidFill>
            </a:ln>
          </p:spPr>
          <p:txBody>
            <a:bodyPr wrap="square" lIns="0" tIns="0" rIns="0" bIns="0" rtlCol="0"/>
            <a:lstStyle/>
            <a:p>
              <a:endParaRPr sz="1804"/>
            </a:p>
          </p:txBody>
        </p:sp>
        <p:sp>
          <p:nvSpPr>
            <p:cNvPr id="63" name="object 63"/>
            <p:cNvSpPr/>
            <p:nvPr/>
          </p:nvSpPr>
          <p:spPr>
            <a:xfrm>
              <a:off x="12143898" y="8824435"/>
              <a:ext cx="181610" cy="69850"/>
            </a:xfrm>
            <a:custGeom>
              <a:avLst/>
              <a:gdLst/>
              <a:ahLst/>
              <a:cxnLst/>
              <a:rect l="l" t="t" r="r" b="b"/>
              <a:pathLst>
                <a:path w="181609" h="69850">
                  <a:moveTo>
                    <a:pt x="0" y="0"/>
                  </a:moveTo>
                  <a:lnTo>
                    <a:pt x="181344" y="69752"/>
                  </a:lnTo>
                </a:path>
              </a:pathLst>
            </a:custGeom>
            <a:ln w="20924">
              <a:solidFill>
                <a:srgbClr val="2CA7AC"/>
              </a:solidFill>
            </a:ln>
          </p:spPr>
          <p:txBody>
            <a:bodyPr wrap="square" lIns="0" tIns="0" rIns="0" bIns="0" rtlCol="0"/>
            <a:lstStyle/>
            <a:p>
              <a:endParaRPr sz="1804"/>
            </a:p>
          </p:txBody>
        </p:sp>
        <p:sp>
          <p:nvSpPr>
            <p:cNvPr id="64" name="object 64"/>
            <p:cNvSpPr/>
            <p:nvPr/>
          </p:nvSpPr>
          <p:spPr>
            <a:xfrm>
              <a:off x="13659270" y="9143538"/>
              <a:ext cx="157480" cy="13970"/>
            </a:xfrm>
            <a:custGeom>
              <a:avLst/>
              <a:gdLst/>
              <a:ahLst/>
              <a:cxnLst/>
              <a:rect l="l" t="t" r="r" b="b"/>
              <a:pathLst>
                <a:path w="157480" h="13970">
                  <a:moveTo>
                    <a:pt x="-10462" y="6973"/>
                  </a:moveTo>
                  <a:lnTo>
                    <a:pt x="167398" y="6973"/>
                  </a:lnTo>
                </a:path>
              </a:pathLst>
            </a:custGeom>
            <a:ln w="34871">
              <a:solidFill>
                <a:srgbClr val="2CA7AC"/>
              </a:solidFill>
            </a:ln>
          </p:spPr>
          <p:txBody>
            <a:bodyPr wrap="square" lIns="0" tIns="0" rIns="0" bIns="0" rtlCol="0"/>
            <a:lstStyle/>
            <a:p>
              <a:endParaRPr sz="1804"/>
            </a:p>
          </p:txBody>
        </p:sp>
        <p:sp>
          <p:nvSpPr>
            <p:cNvPr id="65" name="object 65"/>
            <p:cNvSpPr/>
            <p:nvPr/>
          </p:nvSpPr>
          <p:spPr>
            <a:xfrm>
              <a:off x="17940718" y="5200966"/>
              <a:ext cx="285750" cy="732155"/>
            </a:xfrm>
            <a:custGeom>
              <a:avLst/>
              <a:gdLst/>
              <a:ahLst/>
              <a:cxnLst/>
              <a:rect l="l" t="t" r="r" b="b"/>
              <a:pathLst>
                <a:path w="285750" h="732154">
                  <a:moveTo>
                    <a:pt x="0" y="0"/>
                  </a:moveTo>
                  <a:lnTo>
                    <a:pt x="42257" y="248261"/>
                  </a:lnTo>
                  <a:lnTo>
                    <a:pt x="50188" y="610103"/>
                  </a:lnTo>
                  <a:lnTo>
                    <a:pt x="124136" y="731592"/>
                  </a:lnTo>
                  <a:lnTo>
                    <a:pt x="285246" y="631237"/>
                  </a:lnTo>
                  <a:lnTo>
                    <a:pt x="208651" y="97718"/>
                  </a:lnTo>
                  <a:lnTo>
                    <a:pt x="155837" y="7920"/>
                  </a:lnTo>
                  <a:lnTo>
                    <a:pt x="0" y="0"/>
                  </a:lnTo>
                  <a:close/>
                </a:path>
              </a:pathLst>
            </a:custGeom>
            <a:solidFill>
              <a:srgbClr val="333333"/>
            </a:solidFill>
          </p:spPr>
          <p:txBody>
            <a:bodyPr wrap="square" lIns="0" tIns="0" rIns="0" bIns="0" rtlCol="0"/>
            <a:lstStyle/>
            <a:p>
              <a:endParaRPr sz="1804"/>
            </a:p>
          </p:txBody>
        </p:sp>
        <p:sp>
          <p:nvSpPr>
            <p:cNvPr id="66" name="object 66"/>
            <p:cNvSpPr/>
            <p:nvPr/>
          </p:nvSpPr>
          <p:spPr>
            <a:xfrm>
              <a:off x="17900072" y="5790009"/>
              <a:ext cx="684530" cy="852805"/>
            </a:xfrm>
            <a:custGeom>
              <a:avLst/>
              <a:gdLst/>
              <a:ahLst/>
              <a:cxnLst/>
              <a:rect l="l" t="t" r="r" b="b"/>
              <a:pathLst>
                <a:path w="684530" h="852804">
                  <a:moveTo>
                    <a:pt x="314248" y="0"/>
                  </a:moveTo>
                  <a:lnTo>
                    <a:pt x="192758" y="58108"/>
                  </a:lnTo>
                  <a:lnTo>
                    <a:pt x="92393" y="10567"/>
                  </a:lnTo>
                  <a:lnTo>
                    <a:pt x="0" y="729217"/>
                  </a:lnTo>
                  <a:lnTo>
                    <a:pt x="45104" y="738589"/>
                  </a:lnTo>
                  <a:lnTo>
                    <a:pt x="89840" y="749985"/>
                  </a:lnTo>
                  <a:lnTo>
                    <a:pt x="155765" y="770800"/>
                  </a:lnTo>
                  <a:lnTo>
                    <a:pt x="220567" y="794848"/>
                  </a:lnTo>
                  <a:lnTo>
                    <a:pt x="248960" y="803889"/>
                  </a:lnTo>
                  <a:lnTo>
                    <a:pt x="270528" y="805207"/>
                  </a:lnTo>
                  <a:lnTo>
                    <a:pt x="291621" y="799660"/>
                  </a:lnTo>
                  <a:lnTo>
                    <a:pt x="318590" y="788110"/>
                  </a:lnTo>
                  <a:lnTo>
                    <a:pt x="328001" y="785226"/>
                  </a:lnTo>
                  <a:lnTo>
                    <a:pt x="337022" y="784839"/>
                  </a:lnTo>
                  <a:lnTo>
                    <a:pt x="345458" y="786608"/>
                  </a:lnTo>
                  <a:lnTo>
                    <a:pt x="353115" y="790192"/>
                  </a:lnTo>
                  <a:lnTo>
                    <a:pt x="355878" y="790590"/>
                  </a:lnTo>
                  <a:lnTo>
                    <a:pt x="358713" y="791259"/>
                  </a:lnTo>
                  <a:lnTo>
                    <a:pt x="361726" y="792473"/>
                  </a:lnTo>
                  <a:lnTo>
                    <a:pt x="388436" y="807162"/>
                  </a:lnTo>
                  <a:lnTo>
                    <a:pt x="413996" y="825514"/>
                  </a:lnTo>
                  <a:lnTo>
                    <a:pt x="439721" y="842409"/>
                  </a:lnTo>
                  <a:lnTo>
                    <a:pt x="466925" y="852726"/>
                  </a:lnTo>
                  <a:lnTo>
                    <a:pt x="500057" y="852000"/>
                  </a:lnTo>
                  <a:lnTo>
                    <a:pt x="533072" y="840973"/>
                  </a:lnTo>
                  <a:lnTo>
                    <a:pt x="564893" y="824823"/>
                  </a:lnTo>
                  <a:lnTo>
                    <a:pt x="594441" y="808731"/>
                  </a:lnTo>
                  <a:lnTo>
                    <a:pt x="616894" y="797453"/>
                  </a:lnTo>
                  <a:lnTo>
                    <a:pt x="684386" y="764779"/>
                  </a:lnTo>
                  <a:lnTo>
                    <a:pt x="673442" y="670848"/>
                  </a:lnTo>
                  <a:lnTo>
                    <a:pt x="314248" y="0"/>
                  </a:lnTo>
                  <a:close/>
                </a:path>
              </a:pathLst>
            </a:custGeom>
            <a:solidFill>
              <a:srgbClr val="F1EBDF"/>
            </a:solidFill>
          </p:spPr>
          <p:txBody>
            <a:bodyPr wrap="square" lIns="0" tIns="0" rIns="0" bIns="0" rtlCol="0"/>
            <a:lstStyle/>
            <a:p>
              <a:endParaRPr sz="1804"/>
            </a:p>
          </p:txBody>
        </p:sp>
        <p:sp>
          <p:nvSpPr>
            <p:cNvPr id="67" name="object 67"/>
            <p:cNvSpPr/>
            <p:nvPr/>
          </p:nvSpPr>
          <p:spPr>
            <a:xfrm>
              <a:off x="18280924" y="9370048"/>
              <a:ext cx="708660" cy="695960"/>
            </a:xfrm>
            <a:custGeom>
              <a:avLst/>
              <a:gdLst/>
              <a:ahLst/>
              <a:cxnLst/>
              <a:rect l="l" t="t" r="r" b="b"/>
              <a:pathLst>
                <a:path w="708659" h="695959">
                  <a:moveTo>
                    <a:pt x="613440" y="0"/>
                  </a:moveTo>
                  <a:lnTo>
                    <a:pt x="0" y="178090"/>
                  </a:lnTo>
                  <a:lnTo>
                    <a:pt x="27693" y="419510"/>
                  </a:lnTo>
                  <a:lnTo>
                    <a:pt x="55408" y="653009"/>
                  </a:lnTo>
                  <a:lnTo>
                    <a:pt x="204002" y="682447"/>
                  </a:lnTo>
                  <a:lnTo>
                    <a:pt x="294347" y="695557"/>
                  </a:lnTo>
                  <a:lnTo>
                    <a:pt x="363174" y="695308"/>
                  </a:lnTo>
                  <a:lnTo>
                    <a:pt x="447214" y="684668"/>
                  </a:lnTo>
                  <a:lnTo>
                    <a:pt x="546462" y="655297"/>
                  </a:lnTo>
                  <a:lnTo>
                    <a:pt x="629758" y="609971"/>
                  </a:lnTo>
                  <a:lnTo>
                    <a:pt x="687083" y="568354"/>
                  </a:lnTo>
                  <a:lnTo>
                    <a:pt x="708418" y="550112"/>
                  </a:lnTo>
                  <a:lnTo>
                    <a:pt x="613440" y="0"/>
                  </a:lnTo>
                  <a:close/>
                </a:path>
              </a:pathLst>
            </a:custGeom>
            <a:solidFill>
              <a:srgbClr val="B892F7"/>
            </a:solidFill>
          </p:spPr>
          <p:txBody>
            <a:bodyPr wrap="square" lIns="0" tIns="0" rIns="0" bIns="0" rtlCol="0"/>
            <a:lstStyle/>
            <a:p>
              <a:endParaRPr sz="1804"/>
            </a:p>
          </p:txBody>
        </p:sp>
        <p:sp>
          <p:nvSpPr>
            <p:cNvPr id="68" name="object 68"/>
            <p:cNvSpPr/>
            <p:nvPr/>
          </p:nvSpPr>
          <p:spPr>
            <a:xfrm>
              <a:off x="18280955" y="9370048"/>
              <a:ext cx="708660" cy="588010"/>
            </a:xfrm>
            <a:custGeom>
              <a:avLst/>
              <a:gdLst/>
              <a:ahLst/>
              <a:cxnLst/>
              <a:rect l="l" t="t" r="r" b="b"/>
              <a:pathLst>
                <a:path w="708659" h="588009">
                  <a:moveTo>
                    <a:pt x="613440" y="0"/>
                  </a:moveTo>
                  <a:lnTo>
                    <a:pt x="0" y="178090"/>
                  </a:lnTo>
                  <a:lnTo>
                    <a:pt x="20401" y="355898"/>
                  </a:lnTo>
                  <a:lnTo>
                    <a:pt x="65663" y="378715"/>
                  </a:lnTo>
                  <a:lnTo>
                    <a:pt x="114427" y="394978"/>
                  </a:lnTo>
                  <a:lnTo>
                    <a:pt x="165144" y="405950"/>
                  </a:lnTo>
                  <a:lnTo>
                    <a:pt x="216263" y="412897"/>
                  </a:lnTo>
                  <a:lnTo>
                    <a:pt x="266236" y="417082"/>
                  </a:lnTo>
                  <a:lnTo>
                    <a:pt x="313333" y="418667"/>
                  </a:lnTo>
                  <a:lnTo>
                    <a:pt x="360770" y="418201"/>
                  </a:lnTo>
                  <a:lnTo>
                    <a:pt x="408327" y="417141"/>
                  </a:lnTo>
                  <a:lnTo>
                    <a:pt x="455787" y="416948"/>
                  </a:lnTo>
                  <a:lnTo>
                    <a:pt x="502933" y="419078"/>
                  </a:lnTo>
                  <a:lnTo>
                    <a:pt x="549547" y="424992"/>
                  </a:lnTo>
                  <a:lnTo>
                    <a:pt x="613457" y="446403"/>
                  </a:lnTo>
                  <a:lnTo>
                    <a:pt x="662718" y="491386"/>
                  </a:lnTo>
                  <a:lnTo>
                    <a:pt x="674131" y="539129"/>
                  </a:lnTo>
                  <a:lnTo>
                    <a:pt x="670303" y="563682"/>
                  </a:lnTo>
                  <a:lnTo>
                    <a:pt x="662059" y="587640"/>
                  </a:lnTo>
                  <a:lnTo>
                    <a:pt x="681538" y="572792"/>
                  </a:lnTo>
                  <a:lnTo>
                    <a:pt x="696114" y="560893"/>
                  </a:lnTo>
                  <a:lnTo>
                    <a:pt x="708418" y="550122"/>
                  </a:lnTo>
                  <a:lnTo>
                    <a:pt x="613440" y="0"/>
                  </a:lnTo>
                  <a:close/>
                </a:path>
              </a:pathLst>
            </a:custGeom>
            <a:solidFill>
              <a:srgbClr val="000000">
                <a:alpha val="19999"/>
              </a:srgbClr>
            </a:solidFill>
          </p:spPr>
          <p:txBody>
            <a:bodyPr wrap="square" lIns="0" tIns="0" rIns="0" bIns="0" rtlCol="0"/>
            <a:lstStyle/>
            <a:p>
              <a:endParaRPr sz="1804"/>
            </a:p>
          </p:txBody>
        </p:sp>
        <p:sp>
          <p:nvSpPr>
            <p:cNvPr id="69" name="object 69"/>
            <p:cNvSpPr/>
            <p:nvPr/>
          </p:nvSpPr>
          <p:spPr>
            <a:xfrm>
              <a:off x="17902049" y="6517333"/>
              <a:ext cx="1041400" cy="3208655"/>
            </a:xfrm>
            <a:custGeom>
              <a:avLst/>
              <a:gdLst/>
              <a:ahLst/>
              <a:cxnLst/>
              <a:rect l="l" t="t" r="r" b="b"/>
              <a:pathLst>
                <a:path w="1041400" h="3208654">
                  <a:moveTo>
                    <a:pt x="18110" y="0"/>
                  </a:moveTo>
                  <a:lnTo>
                    <a:pt x="10894" y="6"/>
                  </a:lnTo>
                  <a:lnTo>
                    <a:pt x="4861" y="3248"/>
                  </a:lnTo>
                  <a:lnTo>
                    <a:pt x="924" y="8883"/>
                  </a:lnTo>
                  <a:lnTo>
                    <a:pt x="0" y="16070"/>
                  </a:lnTo>
                  <a:lnTo>
                    <a:pt x="355553" y="3104545"/>
                  </a:lnTo>
                  <a:lnTo>
                    <a:pt x="388079" y="3141350"/>
                  </a:lnTo>
                  <a:lnTo>
                    <a:pt x="451437" y="3173129"/>
                  </a:lnTo>
                  <a:lnTo>
                    <a:pt x="496717" y="3186382"/>
                  </a:lnTo>
                  <a:lnTo>
                    <a:pt x="542584" y="3196969"/>
                  </a:lnTo>
                  <a:lnTo>
                    <a:pt x="589100" y="3204418"/>
                  </a:lnTo>
                  <a:lnTo>
                    <a:pt x="636325" y="3208255"/>
                  </a:lnTo>
                  <a:lnTo>
                    <a:pt x="684323" y="3208007"/>
                  </a:lnTo>
                  <a:lnTo>
                    <a:pt x="735432" y="3202932"/>
                  </a:lnTo>
                  <a:lnTo>
                    <a:pt x="786330" y="3192846"/>
                  </a:lnTo>
                  <a:lnTo>
                    <a:pt x="836192" y="3177749"/>
                  </a:lnTo>
                  <a:lnTo>
                    <a:pt x="884189" y="3157640"/>
                  </a:lnTo>
                  <a:lnTo>
                    <a:pt x="929493" y="3132518"/>
                  </a:lnTo>
                  <a:lnTo>
                    <a:pt x="971277" y="3102383"/>
                  </a:lnTo>
                  <a:lnTo>
                    <a:pt x="1008714" y="3067234"/>
                  </a:lnTo>
                  <a:lnTo>
                    <a:pt x="1040975" y="3027071"/>
                  </a:lnTo>
                  <a:lnTo>
                    <a:pt x="1040968" y="3017742"/>
                  </a:lnTo>
                  <a:lnTo>
                    <a:pt x="693823" y="134661"/>
                  </a:lnTo>
                  <a:lnTo>
                    <a:pt x="583717" y="165473"/>
                  </a:lnTo>
                  <a:lnTo>
                    <a:pt x="553960" y="179059"/>
                  </a:lnTo>
                  <a:lnTo>
                    <a:pt x="522920" y="190323"/>
                  </a:lnTo>
                  <a:lnTo>
                    <a:pt x="490891" y="197158"/>
                  </a:lnTo>
                  <a:lnTo>
                    <a:pt x="458168" y="197456"/>
                  </a:lnTo>
                  <a:lnTo>
                    <a:pt x="425314" y="187600"/>
                  </a:lnTo>
                  <a:lnTo>
                    <a:pt x="397391" y="169911"/>
                  </a:lnTo>
                  <a:lnTo>
                    <a:pt x="370541" y="149990"/>
                  </a:lnTo>
                  <a:lnTo>
                    <a:pt x="340906" y="133437"/>
                  </a:lnTo>
                  <a:lnTo>
                    <a:pt x="338782" y="132579"/>
                  </a:lnTo>
                  <a:lnTo>
                    <a:pt x="335099" y="130413"/>
                  </a:lnTo>
                  <a:lnTo>
                    <a:pt x="324295" y="126144"/>
                  </a:lnTo>
                  <a:lnTo>
                    <a:pt x="316029" y="82617"/>
                  </a:lnTo>
                  <a:lnTo>
                    <a:pt x="303670" y="71792"/>
                  </a:lnTo>
                  <a:lnTo>
                    <a:pt x="273650" y="70662"/>
                  </a:lnTo>
                  <a:lnTo>
                    <a:pt x="243140" y="67356"/>
                  </a:lnTo>
                  <a:lnTo>
                    <a:pt x="213210" y="61649"/>
                  </a:lnTo>
                  <a:lnTo>
                    <a:pt x="184933" y="53316"/>
                  </a:lnTo>
                  <a:lnTo>
                    <a:pt x="147991" y="40312"/>
                  </a:lnTo>
                  <a:lnTo>
                    <a:pt x="104676" y="25732"/>
                  </a:lnTo>
                  <a:lnTo>
                    <a:pt x="59783" y="11614"/>
                  </a:lnTo>
                  <a:close/>
                </a:path>
              </a:pathLst>
            </a:custGeom>
            <a:solidFill>
              <a:srgbClr val="F6921E"/>
            </a:solidFill>
          </p:spPr>
          <p:txBody>
            <a:bodyPr wrap="square" lIns="0" tIns="0" rIns="0" bIns="0" rtlCol="0"/>
            <a:lstStyle/>
            <a:p>
              <a:endParaRPr sz="1804"/>
            </a:p>
          </p:txBody>
        </p:sp>
        <p:sp>
          <p:nvSpPr>
            <p:cNvPr id="70" name="object 70"/>
            <p:cNvSpPr/>
            <p:nvPr/>
          </p:nvSpPr>
          <p:spPr>
            <a:xfrm>
              <a:off x="18192705" y="6498751"/>
              <a:ext cx="751205" cy="3225800"/>
            </a:xfrm>
            <a:custGeom>
              <a:avLst/>
              <a:gdLst/>
              <a:ahLst/>
              <a:cxnLst/>
              <a:rect l="l" t="t" r="r" b="b"/>
              <a:pathLst>
                <a:path w="751205" h="3225800">
                  <a:moveTo>
                    <a:pt x="385193" y="0"/>
                  </a:moveTo>
                  <a:lnTo>
                    <a:pt x="338990" y="24385"/>
                  </a:lnTo>
                  <a:lnTo>
                    <a:pt x="294097" y="50732"/>
                  </a:lnTo>
                  <a:lnTo>
                    <a:pt x="267298" y="70551"/>
                  </a:lnTo>
                  <a:lnTo>
                    <a:pt x="253649" y="79988"/>
                  </a:lnTo>
                  <a:lnTo>
                    <a:pt x="238803" y="87727"/>
                  </a:lnTo>
                  <a:lnTo>
                    <a:pt x="212331" y="94429"/>
                  </a:lnTo>
                  <a:lnTo>
                    <a:pt x="185941" y="93447"/>
                  </a:lnTo>
                  <a:lnTo>
                    <a:pt x="160262" y="86082"/>
                  </a:lnTo>
                  <a:lnTo>
                    <a:pt x="135927" y="73634"/>
                  </a:lnTo>
                  <a:lnTo>
                    <a:pt x="124113" y="64804"/>
                  </a:lnTo>
                  <a:lnTo>
                    <a:pt x="111787" y="54510"/>
                  </a:lnTo>
                  <a:lnTo>
                    <a:pt x="98924" y="45481"/>
                  </a:lnTo>
                  <a:lnTo>
                    <a:pt x="85498" y="40447"/>
                  </a:lnTo>
                  <a:lnTo>
                    <a:pt x="67524" y="43454"/>
                  </a:lnTo>
                  <a:lnTo>
                    <a:pt x="50844" y="54834"/>
                  </a:lnTo>
                  <a:lnTo>
                    <a:pt x="35275" y="69394"/>
                  </a:lnTo>
                  <a:lnTo>
                    <a:pt x="20631" y="81941"/>
                  </a:lnTo>
                  <a:lnTo>
                    <a:pt x="14009" y="86492"/>
                  </a:lnTo>
                  <a:lnTo>
                    <a:pt x="7103" y="90091"/>
                  </a:lnTo>
                  <a:lnTo>
                    <a:pt x="0" y="92979"/>
                  </a:lnTo>
                  <a:lnTo>
                    <a:pt x="967" y="141027"/>
                  </a:lnTo>
                  <a:lnTo>
                    <a:pt x="3789" y="189358"/>
                  </a:lnTo>
                  <a:lnTo>
                    <a:pt x="8171" y="237886"/>
                  </a:lnTo>
                  <a:lnTo>
                    <a:pt x="13815" y="286524"/>
                  </a:lnTo>
                  <a:lnTo>
                    <a:pt x="20423" y="335187"/>
                  </a:lnTo>
                  <a:lnTo>
                    <a:pt x="27700" y="383788"/>
                  </a:lnTo>
                  <a:lnTo>
                    <a:pt x="50572" y="528357"/>
                  </a:lnTo>
                  <a:lnTo>
                    <a:pt x="57553" y="575849"/>
                  </a:lnTo>
                  <a:lnTo>
                    <a:pt x="85244" y="768749"/>
                  </a:lnTo>
                  <a:lnTo>
                    <a:pt x="127766" y="1057956"/>
                  </a:lnTo>
                  <a:lnTo>
                    <a:pt x="151661" y="1236643"/>
                  </a:lnTo>
                  <a:lnTo>
                    <a:pt x="404622" y="3225741"/>
                  </a:lnTo>
                  <a:lnTo>
                    <a:pt x="454450" y="3219823"/>
                  </a:lnTo>
                  <a:lnTo>
                    <a:pt x="503929" y="3209158"/>
                  </a:lnTo>
                  <a:lnTo>
                    <a:pt x="552292" y="3193743"/>
                  </a:lnTo>
                  <a:lnTo>
                    <a:pt x="598775" y="3173572"/>
                  </a:lnTo>
                  <a:lnTo>
                    <a:pt x="642612" y="3148640"/>
                  </a:lnTo>
                  <a:lnTo>
                    <a:pt x="683040" y="3118943"/>
                  </a:lnTo>
                  <a:lnTo>
                    <a:pt x="719291" y="3084476"/>
                  </a:lnTo>
                  <a:lnTo>
                    <a:pt x="750602" y="3045233"/>
                  </a:lnTo>
                  <a:lnTo>
                    <a:pt x="750541" y="3036328"/>
                  </a:lnTo>
                  <a:lnTo>
                    <a:pt x="750205" y="3027360"/>
                  </a:lnTo>
                  <a:lnTo>
                    <a:pt x="749578" y="3018331"/>
                  </a:lnTo>
                  <a:lnTo>
                    <a:pt x="748646" y="3009243"/>
                  </a:lnTo>
                  <a:lnTo>
                    <a:pt x="385193" y="0"/>
                  </a:lnTo>
                  <a:close/>
                </a:path>
              </a:pathLst>
            </a:custGeom>
            <a:solidFill>
              <a:srgbClr val="EF5A28"/>
            </a:solidFill>
          </p:spPr>
          <p:txBody>
            <a:bodyPr wrap="square" lIns="0" tIns="0" rIns="0" bIns="0" rtlCol="0"/>
            <a:lstStyle/>
            <a:p>
              <a:endParaRPr sz="1804"/>
            </a:p>
          </p:txBody>
        </p:sp>
      </p:grpSp>
      <p:sp>
        <p:nvSpPr>
          <p:cNvPr id="76" name="Flowchart: Terminator 75">
            <a:extLst>
              <a:ext uri="{FF2B5EF4-FFF2-40B4-BE49-F238E27FC236}">
                <a16:creationId xmlns:a16="http://schemas.microsoft.com/office/drawing/2014/main" id="{32E9A24D-BCA0-49AA-A8C5-3AA5B0B14292}"/>
              </a:ext>
            </a:extLst>
          </p:cNvPr>
          <p:cNvSpPr/>
          <p:nvPr/>
        </p:nvSpPr>
        <p:spPr>
          <a:xfrm>
            <a:off x="11164536" y="5164438"/>
            <a:ext cx="8923339" cy="3869191"/>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12" spc="75" dirty="0" err="1">
                <a:solidFill>
                  <a:srgbClr val="FF0000"/>
                </a:solidFill>
                <a:latin typeface="Comic Sans MS"/>
                <a:cs typeface="Comic Sans MS"/>
              </a:rPr>
              <a:t>Từ</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bài</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toán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này</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các</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em</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sẽ</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biết</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cách</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tính</a:t>
            </a:r>
            <a:r>
              <a:rPr lang="en-US" sz="5012" spc="75" dirty="0">
                <a:solidFill>
                  <a:srgbClr val="FF0000"/>
                </a:solidFill>
                <a:latin typeface="Comic Sans MS"/>
                <a:cs typeface="Comic Sans MS"/>
              </a:rPr>
              <a:t> chi </a:t>
            </a:r>
            <a:r>
              <a:rPr lang="en-US" sz="5012" spc="75" dirty="0" err="1">
                <a:solidFill>
                  <a:srgbClr val="FF0000"/>
                </a:solidFill>
                <a:latin typeface="Comic Sans MS"/>
                <a:cs typeface="Comic Sans MS"/>
              </a:rPr>
              <a:t>phí</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liên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quan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đến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diện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tích</a:t>
            </a:r>
            <a:r>
              <a:rPr lang="en-US" sz="5012" spc="75" dirty="0">
                <a:solidFill>
                  <a:srgbClr val="FF0000"/>
                </a:solidFill>
                <a:latin typeface="Comic Sans MS"/>
                <a:cs typeface="Comic Sans MS"/>
              </a:rPr>
              <a:t>.</a:t>
            </a:r>
            <a:endParaRPr lang="en-US" sz="5012" dirty="0">
              <a:solidFill>
                <a:srgbClr val="FF0000"/>
              </a:solidFill>
              <a:latin typeface="Comic Sans MS"/>
              <a:cs typeface="Comic Sans MS"/>
            </a:endParaRPr>
          </a:p>
          <a:p>
            <a:pPr algn="ctr"/>
            <a:endParaRPr lang="en-US" sz="1804" dirty="0"/>
          </a:p>
        </p:txBody>
      </p:sp>
      <p:sp>
        <p:nvSpPr>
          <p:cNvPr id="77" name="Arrow: Curved Up 76">
            <a:extLst>
              <a:ext uri="{FF2B5EF4-FFF2-40B4-BE49-F238E27FC236}">
                <a16:creationId xmlns:a16="http://schemas.microsoft.com/office/drawing/2014/main" id="{C1866B30-2B8E-4ED9-9E3F-0D324AC5E459}"/>
              </a:ext>
            </a:extLst>
          </p:cNvPr>
          <p:cNvSpPr/>
          <p:nvPr/>
        </p:nvSpPr>
        <p:spPr>
          <a:xfrm rot="18929270">
            <a:off x="14383422" y="9831587"/>
            <a:ext cx="1774168" cy="648087"/>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4">
              <a:solidFill>
                <a:schemeClr val="tx1"/>
              </a:solidFill>
            </a:endParaRPr>
          </a:p>
        </p:txBody>
      </p:sp>
      <p:pic>
        <p:nvPicPr>
          <p:cNvPr id="75" name="Picture 74">
            <a:extLst>
              <a:ext uri="{FF2B5EF4-FFF2-40B4-BE49-F238E27FC236}">
                <a16:creationId xmlns:a16="http://schemas.microsoft.com/office/drawing/2014/main" id="{417B08E3-73F6-44D7-BFDF-1E6DFC20F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2816" y="983752"/>
            <a:ext cx="9375308" cy="3691067"/>
          </a:xfrm>
          <a:prstGeom prst="rect">
            <a:avLst/>
          </a:prstGeom>
        </p:spPr>
      </p:pic>
    </p:spTree>
    <p:extLst>
      <p:ext uri="{BB962C8B-B14F-4D97-AF65-F5344CB8AC3E}">
        <p14:creationId xmlns:p14="http://schemas.microsoft.com/office/powerpoint/2010/main" val="2209374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6">
                                            <p:txEl>
                                              <p:pRg st="0" end="0"/>
                                            </p:txEl>
                                          </p:spTgt>
                                        </p:tgtEl>
                                        <p:attrNameLst>
                                          <p:attrName>style.visibility</p:attrName>
                                        </p:attrNameLst>
                                      </p:cBhvr>
                                      <p:to>
                                        <p:strVal val="visible"/>
                                      </p:to>
                                    </p:set>
                                    <p:animEffect transition="in" filter="circle(in)">
                                      <p:cBhvr>
                                        <p:cTn id="56" dur="20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Графика 45">
            <a:extLst>
              <a:ext uri="{FF2B5EF4-FFF2-40B4-BE49-F238E27FC236}">
                <a16:creationId xmlns:a16="http://schemas.microsoft.com/office/drawing/2014/main" id="{F83233F0-22FE-4F89-9619-99A3E19CD6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9" y="-40270"/>
            <a:ext cx="20157867" cy="11347977"/>
          </a:xfrm>
          <a:prstGeom prst="rect">
            <a:avLst/>
          </a:prstGeom>
        </p:spPr>
      </p:pic>
      <p:sp>
        <p:nvSpPr>
          <p:cNvPr id="2" name="object 2"/>
          <p:cNvSpPr txBox="1"/>
          <p:nvPr/>
        </p:nvSpPr>
        <p:spPr>
          <a:xfrm>
            <a:off x="7783834" y="2078779"/>
            <a:ext cx="12063504" cy="3100237"/>
          </a:xfrm>
          <a:prstGeom prst="rect">
            <a:avLst/>
          </a:prstGeom>
        </p:spPr>
        <p:txBody>
          <a:bodyPr vert="horz" wrap="square" lIns="0" tIns="15275" rIns="0" bIns="0" rtlCol="0">
            <a:spAutoFit/>
          </a:bodyPr>
          <a:lstStyle/>
          <a:p>
            <a:pPr marL="12729">
              <a:spcBef>
                <a:spcPts val="120"/>
              </a:spcBef>
            </a:pPr>
            <a:r>
              <a:rPr lang="en-US" sz="5012" spc="70" dirty="0" err="1">
                <a:latin typeface="Times New Roman" panose="02020603050405020304" pitchFamily="18" charset="0"/>
                <a:cs typeface="Times New Roman" panose="02020603050405020304" pitchFamily="18" charset="0"/>
              </a:rPr>
              <a:t>Người</a:t>
            </a:r>
            <a:r>
              <a:rPr lang="en-US" sz="5012" spc="70" dirty="0">
                <a:latin typeface="Times New Roman" panose="02020603050405020304" pitchFamily="18" charset="0"/>
                <a:cs typeface="Times New Roman" panose="02020603050405020304" pitchFamily="18" charset="0"/>
              </a:rPr>
              <a:t> ta </a:t>
            </a:r>
            <a:r>
              <a:rPr lang="en-US" sz="5012" spc="70" dirty="0" err="1">
                <a:latin typeface="Times New Roman" panose="02020603050405020304" pitchFamily="18" charset="0"/>
                <a:cs typeface="Times New Roman" panose="02020603050405020304" pitchFamily="18" charset="0"/>
              </a:rPr>
              <a:t>cần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xây</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tường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rào</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cho</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một</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khu</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vườn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như</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hình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bên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dưới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Mỗi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mét</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dài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mét</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tới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tường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rào</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tốn</a:t>
            </a:r>
            <a:r>
              <a:rPr lang="en-US" sz="5012" spc="70" dirty="0">
                <a:latin typeface="Times New Roman" panose="02020603050405020304" pitchFamily="18" charset="0"/>
                <a:cs typeface="Times New Roman" panose="02020603050405020304" pitchFamily="18" charset="0"/>
              </a:rPr>
              <a:t> 150 </a:t>
            </a:r>
            <a:r>
              <a:rPr lang="en-US" sz="5012" spc="70" dirty="0" err="1">
                <a:latin typeface="Times New Roman" panose="02020603050405020304" pitchFamily="18" charset="0"/>
                <a:cs typeface="Times New Roman" panose="02020603050405020304" pitchFamily="18" charset="0"/>
              </a:rPr>
              <a:t>nghìn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đồng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Hỏi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cần</a:t>
            </a:r>
            <a:r>
              <a:rPr lang="en-US" sz="5012" spc="70" dirty="0">
                <a:latin typeface="Times New Roman" panose="02020603050405020304" pitchFamily="18" charset="0"/>
                <a:cs typeface="Times New Roman" panose="02020603050405020304" pitchFamily="18" charset="0"/>
              </a:rPr>
              <a:t> bao </a:t>
            </a:r>
            <a:r>
              <a:rPr lang="en-US" sz="5012" spc="70" dirty="0" err="1">
                <a:latin typeface="Times New Roman" panose="02020603050405020304" pitchFamily="18" charset="0"/>
                <a:cs typeface="Times New Roman" panose="02020603050405020304" pitchFamily="18" charset="0"/>
              </a:rPr>
              <a:t>nhiêu</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tiền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để</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xây</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tường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rào</a:t>
            </a:r>
            <a:r>
              <a:rPr lang="en-US" sz="5012" spc="70" dirty="0">
                <a:latin typeface="Times New Roman" panose="02020603050405020304" pitchFamily="18" charset="0"/>
                <a:cs typeface="Times New Roman" panose="02020603050405020304" pitchFamily="18" charset="0"/>
              </a:rPr>
              <a:t>?</a:t>
            </a:r>
            <a:endParaRPr sz="5012" dirty="0">
              <a:latin typeface="Times New Roman" panose="02020603050405020304" pitchFamily="18" charset="0"/>
              <a:cs typeface="Times New Roman" panose="02020603050405020304" pitchFamily="18" charset="0"/>
            </a:endParaRPr>
          </a:p>
        </p:txBody>
      </p:sp>
      <p:sp>
        <p:nvSpPr>
          <p:cNvPr id="3" name="object 3"/>
          <p:cNvSpPr txBox="1"/>
          <p:nvPr/>
        </p:nvSpPr>
        <p:spPr>
          <a:xfrm>
            <a:off x="8089332" y="169825"/>
            <a:ext cx="6944350" cy="1790477"/>
          </a:xfrm>
          <a:prstGeom prst="rect">
            <a:avLst/>
          </a:prstGeom>
        </p:spPr>
        <p:txBody>
          <a:bodyPr vert="horz" wrap="square" lIns="0" tIns="77647" rIns="0" bIns="0" rtlCol="0">
            <a:spAutoFit/>
          </a:bodyPr>
          <a:lstStyle/>
          <a:p>
            <a:pPr marL="12729">
              <a:spcBef>
                <a:spcPts val="611"/>
              </a:spcBef>
            </a:pPr>
            <a:r>
              <a:rPr lang="en-US" sz="11126" spc="-7" baseline="-1876" dirty="0" err="1">
                <a:solidFill>
                  <a:srgbClr val="00A69C"/>
                </a:solidFill>
                <a:latin typeface="Comic Sans MS"/>
                <a:cs typeface="Comic Sans MS"/>
              </a:rPr>
              <a:t>Thực</a:t>
            </a:r>
            <a:r>
              <a:rPr lang="en-US" sz="11126" spc="-7" baseline="-1876" dirty="0">
                <a:solidFill>
                  <a:srgbClr val="00A69C"/>
                </a:solidFill>
                <a:latin typeface="Comic Sans MS"/>
                <a:cs typeface="Comic Sans MS"/>
              </a:rPr>
              <a:t> </a:t>
            </a:r>
            <a:r>
              <a:rPr lang="en-US" sz="11126" spc="-7" baseline="-1876" dirty="0" err="1">
                <a:solidFill>
                  <a:srgbClr val="00A69C"/>
                </a:solidFill>
                <a:latin typeface="Comic Sans MS"/>
                <a:cs typeface="Comic Sans MS"/>
              </a:rPr>
              <a:t>hành</a:t>
            </a:r>
            <a:r>
              <a:rPr lang="en-US" sz="11126" spc="-7" baseline="-1876" dirty="0">
                <a:solidFill>
                  <a:srgbClr val="00A69C"/>
                </a:solidFill>
                <a:latin typeface="Comic Sans MS"/>
                <a:cs typeface="Comic Sans MS"/>
              </a:rPr>
              <a:t> 2</a:t>
            </a:r>
            <a:endParaRPr sz="6966" dirty="0">
              <a:solidFill>
                <a:srgbClr val="00A69C"/>
              </a:solidFill>
              <a:latin typeface="Comic Sans MS"/>
              <a:cs typeface="Comic Sans MS"/>
            </a:endParaRPr>
          </a:p>
        </p:txBody>
      </p:sp>
      <p:sp>
        <p:nvSpPr>
          <p:cNvPr id="4" name="object 4"/>
          <p:cNvSpPr/>
          <p:nvPr/>
        </p:nvSpPr>
        <p:spPr>
          <a:xfrm>
            <a:off x="10597843" y="7396158"/>
            <a:ext cx="7212935" cy="54099"/>
          </a:xfrm>
          <a:custGeom>
            <a:avLst/>
            <a:gdLst/>
            <a:ahLst/>
            <a:cxnLst/>
            <a:rect l="l" t="t" r="r" b="b"/>
            <a:pathLst>
              <a:path w="7196455" h="53975">
                <a:moveTo>
                  <a:pt x="7196135" y="0"/>
                </a:moveTo>
                <a:lnTo>
                  <a:pt x="7142267" y="1811"/>
                </a:lnTo>
                <a:lnTo>
                  <a:pt x="7090746" y="3311"/>
                </a:lnTo>
                <a:lnTo>
                  <a:pt x="6987656" y="5700"/>
                </a:lnTo>
                <a:lnTo>
                  <a:pt x="6884517" y="7403"/>
                </a:lnTo>
                <a:lnTo>
                  <a:pt x="6729750" y="9004"/>
                </a:lnTo>
                <a:lnTo>
                  <a:pt x="6317074" y="11288"/>
                </a:lnTo>
                <a:lnTo>
                  <a:pt x="5703981" y="16904"/>
                </a:lnTo>
                <a:lnTo>
                  <a:pt x="5244979" y="19261"/>
                </a:lnTo>
                <a:lnTo>
                  <a:pt x="4836957" y="19682"/>
                </a:lnTo>
                <a:lnTo>
                  <a:pt x="3379775" y="17495"/>
                </a:lnTo>
                <a:lnTo>
                  <a:pt x="1088138" y="24290"/>
                </a:lnTo>
                <a:lnTo>
                  <a:pt x="521223" y="28214"/>
                </a:lnTo>
                <a:lnTo>
                  <a:pt x="9596" y="34023"/>
                </a:lnTo>
                <a:lnTo>
                  <a:pt x="2405" y="37214"/>
                </a:lnTo>
                <a:lnTo>
                  <a:pt x="0" y="44054"/>
                </a:lnTo>
                <a:lnTo>
                  <a:pt x="2393" y="50843"/>
                </a:lnTo>
                <a:lnTo>
                  <a:pt x="9596" y="53881"/>
                </a:lnTo>
                <a:lnTo>
                  <a:pt x="363279" y="52294"/>
                </a:lnTo>
                <a:lnTo>
                  <a:pt x="3322074" y="46821"/>
                </a:lnTo>
                <a:lnTo>
                  <a:pt x="4126399" y="42016"/>
                </a:lnTo>
                <a:lnTo>
                  <a:pt x="6406402" y="23335"/>
                </a:lnTo>
                <a:lnTo>
                  <a:pt x="6558108" y="21496"/>
                </a:lnTo>
                <a:lnTo>
                  <a:pt x="6709800" y="18970"/>
                </a:lnTo>
                <a:lnTo>
                  <a:pt x="6810918" y="16798"/>
                </a:lnTo>
                <a:lnTo>
                  <a:pt x="6912025" y="14161"/>
                </a:lnTo>
                <a:lnTo>
                  <a:pt x="7013121" y="10996"/>
                </a:lnTo>
                <a:lnTo>
                  <a:pt x="7134100" y="6380"/>
                </a:lnTo>
                <a:lnTo>
                  <a:pt x="7196135" y="3682"/>
                </a:lnTo>
                <a:lnTo>
                  <a:pt x="7196135" y="0"/>
                </a:lnTo>
                <a:close/>
              </a:path>
            </a:pathLst>
          </a:custGeom>
          <a:solidFill>
            <a:srgbClr val="FFFFFF"/>
          </a:solidFill>
        </p:spPr>
        <p:txBody>
          <a:bodyPr wrap="square" lIns="0" tIns="0" rIns="0" bIns="0" rtlCol="0"/>
          <a:lstStyle/>
          <a:p>
            <a:endParaRPr sz="1804"/>
          </a:p>
        </p:txBody>
      </p:sp>
      <p:grpSp>
        <p:nvGrpSpPr>
          <p:cNvPr id="45" name="Групиране 44">
            <a:extLst>
              <a:ext uri="{FF2B5EF4-FFF2-40B4-BE49-F238E27FC236}">
                <a16:creationId xmlns:a16="http://schemas.microsoft.com/office/drawing/2014/main" id="{3D455704-A504-4492-A56D-FF3B5DC56056}"/>
              </a:ext>
            </a:extLst>
          </p:cNvPr>
          <p:cNvGrpSpPr/>
          <p:nvPr/>
        </p:nvGrpSpPr>
        <p:grpSpPr>
          <a:xfrm>
            <a:off x="6790966" y="279748"/>
            <a:ext cx="0" cy="10775254"/>
            <a:chOff x="9369651" y="251934"/>
            <a:chExt cx="0" cy="10750636"/>
          </a:xfrm>
        </p:grpSpPr>
        <p:sp>
          <p:nvSpPr>
            <p:cNvPr id="5" name="object 5"/>
            <p:cNvSpPr/>
            <p:nvPr/>
          </p:nvSpPr>
          <p:spPr>
            <a:xfrm>
              <a:off x="9369651" y="8688916"/>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6" name="object 6"/>
            <p:cNvSpPr/>
            <p:nvPr/>
          </p:nvSpPr>
          <p:spPr>
            <a:xfrm>
              <a:off x="9369651" y="7738314"/>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7" name="object 7"/>
            <p:cNvSpPr/>
            <p:nvPr/>
          </p:nvSpPr>
          <p:spPr>
            <a:xfrm>
              <a:off x="9369651" y="10600615"/>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8" name="object 8"/>
            <p:cNvSpPr/>
            <p:nvPr/>
          </p:nvSpPr>
          <p:spPr>
            <a:xfrm>
              <a:off x="9369651" y="9650021"/>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9" name="object 9"/>
            <p:cNvSpPr/>
            <p:nvPr/>
          </p:nvSpPr>
          <p:spPr>
            <a:xfrm>
              <a:off x="9369651" y="6643017"/>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10" name="object 10"/>
            <p:cNvSpPr/>
            <p:nvPr/>
          </p:nvSpPr>
          <p:spPr>
            <a:xfrm>
              <a:off x="9369651" y="5692416"/>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11" name="object 11"/>
            <p:cNvSpPr/>
            <p:nvPr/>
          </p:nvSpPr>
          <p:spPr>
            <a:xfrm>
              <a:off x="9369651" y="1202577"/>
              <a:ext cx="0" cy="401955"/>
            </a:xfrm>
            <a:custGeom>
              <a:avLst/>
              <a:gdLst/>
              <a:ahLst/>
              <a:cxnLst/>
              <a:rect l="l" t="t" r="r" b="b"/>
              <a:pathLst>
                <a:path h="401955">
                  <a:moveTo>
                    <a:pt x="0" y="0"/>
                  </a:moveTo>
                  <a:lnTo>
                    <a:pt x="0" y="401337"/>
                  </a:lnTo>
                </a:path>
              </a:pathLst>
            </a:custGeom>
            <a:ln w="73236">
              <a:solidFill>
                <a:srgbClr val="F4C01C"/>
              </a:solidFill>
            </a:ln>
          </p:spPr>
          <p:txBody>
            <a:bodyPr wrap="square" lIns="0" tIns="0" rIns="0" bIns="0" rtlCol="0"/>
            <a:lstStyle/>
            <a:p>
              <a:endParaRPr sz="1804"/>
            </a:p>
          </p:txBody>
        </p:sp>
        <p:sp>
          <p:nvSpPr>
            <p:cNvPr id="12" name="object 12"/>
            <p:cNvSpPr/>
            <p:nvPr/>
          </p:nvSpPr>
          <p:spPr>
            <a:xfrm>
              <a:off x="9369651" y="251934"/>
              <a:ext cx="0" cy="401955"/>
            </a:xfrm>
            <a:custGeom>
              <a:avLst/>
              <a:gdLst/>
              <a:ahLst/>
              <a:cxnLst/>
              <a:rect l="l" t="t" r="r" b="b"/>
              <a:pathLst>
                <a:path h="401955">
                  <a:moveTo>
                    <a:pt x="0" y="0"/>
                  </a:moveTo>
                  <a:lnTo>
                    <a:pt x="0" y="401337"/>
                  </a:lnTo>
                </a:path>
              </a:pathLst>
            </a:custGeom>
            <a:ln w="73236">
              <a:solidFill>
                <a:srgbClr val="F4C01C"/>
              </a:solidFill>
            </a:ln>
          </p:spPr>
          <p:txBody>
            <a:bodyPr wrap="square" lIns="0" tIns="0" rIns="0" bIns="0" rtlCol="0"/>
            <a:lstStyle/>
            <a:p>
              <a:endParaRPr sz="1804"/>
            </a:p>
          </p:txBody>
        </p:sp>
      </p:grpSp>
      <p:pic>
        <p:nvPicPr>
          <p:cNvPr id="47" name="Графика 46">
            <a:extLst>
              <a:ext uri="{FF2B5EF4-FFF2-40B4-BE49-F238E27FC236}">
                <a16:creationId xmlns:a16="http://schemas.microsoft.com/office/drawing/2014/main" id="{885D41DE-9E70-4F41-AAE3-87BB441D59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4" y="4394335"/>
            <a:ext cx="5727766" cy="6953394"/>
          </a:xfrm>
          <a:prstGeom prst="rect">
            <a:avLst/>
          </a:prstGeom>
        </p:spPr>
      </p:pic>
      <p:pic>
        <p:nvPicPr>
          <p:cNvPr id="15" name="Picture 14">
            <a:extLst>
              <a:ext uri="{FF2B5EF4-FFF2-40B4-BE49-F238E27FC236}">
                <a16:creationId xmlns:a16="http://schemas.microsoft.com/office/drawing/2014/main" id="{8953D736-66A2-43A9-B176-C27278356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0511" y="5528493"/>
            <a:ext cx="7000245" cy="5526510"/>
          </a:xfrm>
          <a:prstGeom prst="rect">
            <a:avLst/>
          </a:prstGeom>
        </p:spPr>
      </p:pic>
    </p:spTree>
    <p:extLst>
      <p:ext uri="{BB962C8B-B14F-4D97-AF65-F5344CB8AC3E}">
        <p14:creationId xmlns:p14="http://schemas.microsoft.com/office/powerpoint/2010/main" val="40210807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Графика 62">
            <a:extLst>
              <a:ext uri="{FF2B5EF4-FFF2-40B4-BE49-F238E27FC236}">
                <a16:creationId xmlns:a16="http://schemas.microsoft.com/office/drawing/2014/main" id="{9ED8408E-882E-4AD3-AC96-03FCF89EEBC6}"/>
              </a:ext>
            </a:extLst>
          </p:cNvPr>
          <p:cNvGrpSpPr/>
          <p:nvPr/>
        </p:nvGrpSpPr>
        <p:grpSpPr>
          <a:xfrm>
            <a:off x="21285" y="-6035"/>
            <a:ext cx="20150138" cy="11343625"/>
            <a:chOff x="0" y="2171"/>
            <a:chExt cx="20104100" cy="11317708"/>
          </a:xfrm>
        </p:grpSpPr>
        <p:sp>
          <p:nvSpPr>
            <p:cNvPr id="65" name="Свободна форма: фигура 64">
              <a:extLst>
                <a:ext uri="{FF2B5EF4-FFF2-40B4-BE49-F238E27FC236}">
                  <a16:creationId xmlns:a16="http://schemas.microsoft.com/office/drawing/2014/main" id="{E7A9D1D5-C24A-4815-AAED-09D4CC23E142}"/>
                </a:ext>
              </a:extLst>
            </p:cNvPr>
            <p:cNvSpPr/>
            <p:nvPr/>
          </p:nvSpPr>
          <p:spPr>
            <a:xfrm>
              <a:off x="0" y="2171"/>
              <a:ext cx="20099497" cy="11317708"/>
            </a:xfrm>
            <a:custGeom>
              <a:avLst/>
              <a:gdLst>
                <a:gd name="connsiteX0" fmla="*/ 0 w 20099497"/>
                <a:gd name="connsiteY0" fmla="*/ 0 h 11317708"/>
                <a:gd name="connsiteX1" fmla="*/ 20099498 w 20099497"/>
                <a:gd name="connsiteY1" fmla="*/ 0 h 11317708"/>
                <a:gd name="connsiteX2" fmla="*/ 20099498 w 20099497"/>
                <a:gd name="connsiteY2" fmla="*/ 11317708 h 11317708"/>
                <a:gd name="connsiteX3" fmla="*/ 1 w 20099497"/>
                <a:gd name="connsiteY3" fmla="*/ 11317708 h 11317708"/>
              </a:gdLst>
              <a:ahLst/>
              <a:cxnLst>
                <a:cxn ang="0">
                  <a:pos x="connsiteX0" y="connsiteY0"/>
                </a:cxn>
                <a:cxn ang="0">
                  <a:pos x="connsiteX1" y="connsiteY1"/>
                </a:cxn>
                <a:cxn ang="0">
                  <a:pos x="connsiteX2" y="connsiteY2"/>
                </a:cxn>
                <a:cxn ang="0">
                  <a:pos x="connsiteX3" y="connsiteY3"/>
                </a:cxn>
              </a:cxnLst>
              <a:rect l="l" t="t" r="r" b="b"/>
              <a:pathLst>
                <a:path w="20099497" h="11317708">
                  <a:moveTo>
                    <a:pt x="0" y="0"/>
                  </a:moveTo>
                  <a:lnTo>
                    <a:pt x="20099498" y="0"/>
                  </a:lnTo>
                  <a:lnTo>
                    <a:pt x="20099498" y="11317708"/>
                  </a:lnTo>
                  <a:lnTo>
                    <a:pt x="1" y="11317708"/>
                  </a:lnTo>
                  <a:close/>
                </a:path>
              </a:pathLst>
            </a:custGeom>
            <a:solidFill>
              <a:srgbClr val="F9B74B"/>
            </a:solidFill>
            <a:ln w="10457" cap="flat">
              <a:noFill/>
              <a:prstDash val="solid"/>
              <a:miter/>
            </a:ln>
          </p:spPr>
          <p:txBody>
            <a:bodyPr rtlCol="0" anchor="ctr"/>
            <a:lstStyle/>
            <a:p>
              <a:endParaRPr lang="bg-BG" sz="1804" dirty="0"/>
            </a:p>
          </p:txBody>
        </p:sp>
        <p:sp>
          <p:nvSpPr>
            <p:cNvPr id="66" name="Свободна форма: фигура 65">
              <a:extLst>
                <a:ext uri="{FF2B5EF4-FFF2-40B4-BE49-F238E27FC236}">
                  <a16:creationId xmlns:a16="http://schemas.microsoft.com/office/drawing/2014/main" id="{1D907DAD-9377-4E85-AE99-D66F9AF0BB7B}"/>
                </a:ext>
              </a:extLst>
            </p:cNvPr>
            <p:cNvSpPr/>
            <p:nvPr/>
          </p:nvSpPr>
          <p:spPr>
            <a:xfrm>
              <a:off x="0" y="3102930"/>
              <a:ext cx="20099497" cy="8216948"/>
            </a:xfrm>
            <a:custGeom>
              <a:avLst/>
              <a:gdLst>
                <a:gd name="connsiteX0" fmla="*/ 0 w 20099497"/>
                <a:gd name="connsiteY0" fmla="*/ 0 h 8216948"/>
                <a:gd name="connsiteX1" fmla="*/ 20099498 w 20099497"/>
                <a:gd name="connsiteY1" fmla="*/ 0 h 8216948"/>
                <a:gd name="connsiteX2" fmla="*/ 20099498 w 20099497"/>
                <a:gd name="connsiteY2" fmla="*/ 8216949 h 8216948"/>
                <a:gd name="connsiteX3" fmla="*/ 1 w 20099497"/>
                <a:gd name="connsiteY3" fmla="*/ 8216949 h 8216948"/>
              </a:gdLst>
              <a:ahLst/>
              <a:cxnLst>
                <a:cxn ang="0">
                  <a:pos x="connsiteX0" y="connsiteY0"/>
                </a:cxn>
                <a:cxn ang="0">
                  <a:pos x="connsiteX1" y="connsiteY1"/>
                </a:cxn>
                <a:cxn ang="0">
                  <a:pos x="connsiteX2" y="connsiteY2"/>
                </a:cxn>
                <a:cxn ang="0">
                  <a:pos x="connsiteX3" y="connsiteY3"/>
                </a:cxn>
              </a:cxnLst>
              <a:rect l="l" t="t" r="r" b="b"/>
              <a:pathLst>
                <a:path w="20099497" h="8216948">
                  <a:moveTo>
                    <a:pt x="0" y="0"/>
                  </a:moveTo>
                  <a:lnTo>
                    <a:pt x="20099498" y="0"/>
                  </a:lnTo>
                  <a:lnTo>
                    <a:pt x="20099498" y="8216949"/>
                  </a:lnTo>
                  <a:lnTo>
                    <a:pt x="1" y="8216949"/>
                  </a:lnTo>
                  <a:close/>
                </a:path>
              </a:pathLst>
            </a:custGeom>
            <a:solidFill>
              <a:srgbClr val="F2EBDF"/>
            </a:solidFill>
            <a:ln w="10457" cap="flat">
              <a:noFill/>
              <a:prstDash val="solid"/>
              <a:miter/>
            </a:ln>
          </p:spPr>
          <p:txBody>
            <a:bodyPr rtlCol="0" anchor="ctr"/>
            <a:lstStyle/>
            <a:p>
              <a:endParaRPr lang="bg-BG" sz="1804"/>
            </a:p>
          </p:txBody>
        </p:sp>
      </p:grpSp>
      <p:sp>
        <p:nvSpPr>
          <p:cNvPr id="2" name="object 2"/>
          <p:cNvSpPr txBox="1"/>
          <p:nvPr/>
        </p:nvSpPr>
        <p:spPr>
          <a:xfrm>
            <a:off x="1208279" y="1056631"/>
            <a:ext cx="6270058" cy="1244294"/>
          </a:xfrm>
          <a:prstGeom prst="rect">
            <a:avLst/>
          </a:prstGeom>
        </p:spPr>
        <p:txBody>
          <a:bodyPr vert="horz" wrap="square" lIns="0" tIns="101833" rIns="0" bIns="0" rtlCol="0">
            <a:spAutoFit/>
          </a:bodyPr>
          <a:lstStyle/>
          <a:p>
            <a:pPr marL="12729">
              <a:spcBef>
                <a:spcPts val="802"/>
              </a:spcBef>
            </a:pPr>
            <a:r>
              <a:rPr lang="en-US" sz="11126" b="1" spc="-5" baseline="-3197" dirty="0" err="1">
                <a:solidFill>
                  <a:srgbClr val="00A69C"/>
                </a:solidFill>
                <a:latin typeface="Comic Sans MS"/>
                <a:cs typeface="Comic Sans MS"/>
              </a:rPr>
              <a:t>Thực</a:t>
            </a:r>
            <a:r>
              <a:rPr lang="en-US" sz="11126" b="1" spc="-5" baseline="-3197" dirty="0">
                <a:solidFill>
                  <a:srgbClr val="00A69C"/>
                </a:solidFill>
                <a:latin typeface="Comic Sans MS"/>
                <a:cs typeface="Comic Sans MS"/>
              </a:rPr>
              <a:t> </a:t>
            </a:r>
            <a:r>
              <a:rPr lang="en-US" sz="11126" b="1" spc="-5" baseline="-3197" dirty="0" err="1">
                <a:solidFill>
                  <a:srgbClr val="00A69C"/>
                </a:solidFill>
                <a:latin typeface="Comic Sans MS"/>
                <a:cs typeface="Comic Sans MS"/>
              </a:rPr>
              <a:t>hành</a:t>
            </a:r>
            <a:r>
              <a:rPr lang="en-US" sz="11126" b="1" spc="-5" baseline="-3197" dirty="0">
                <a:solidFill>
                  <a:srgbClr val="00A69C"/>
                </a:solidFill>
                <a:latin typeface="Comic Sans MS"/>
                <a:cs typeface="Comic Sans MS"/>
              </a:rPr>
              <a:t> 2:</a:t>
            </a:r>
            <a:endParaRPr sz="11126" baseline="-3197" dirty="0">
              <a:solidFill>
                <a:srgbClr val="00A69C"/>
              </a:solidFill>
              <a:latin typeface="Comic Sans MS"/>
              <a:cs typeface="Comic Sans MS"/>
            </a:endParaRPr>
          </a:p>
        </p:txBody>
      </p:sp>
      <p:sp>
        <p:nvSpPr>
          <p:cNvPr id="3" name="object 3"/>
          <p:cNvSpPr txBox="1"/>
          <p:nvPr/>
        </p:nvSpPr>
        <p:spPr>
          <a:xfrm>
            <a:off x="6415127" y="3143058"/>
            <a:ext cx="13785572" cy="5554593"/>
          </a:xfrm>
          <a:prstGeom prst="rect">
            <a:avLst/>
          </a:prstGeom>
        </p:spPr>
        <p:txBody>
          <a:bodyPr vert="horz" wrap="square" lIns="0" tIns="154658" rIns="0" bIns="0" rtlCol="0">
            <a:spAutoFit/>
          </a:bodyPr>
          <a:lstStyle/>
          <a:p>
            <a:pPr marL="12729">
              <a:spcBef>
                <a:spcPts val="1218"/>
              </a:spcBef>
            </a:pPr>
            <a:r>
              <a:rPr lang="en-US" sz="5012" b="1" u="sng" dirty="0">
                <a:solidFill>
                  <a:srgbClr val="FF0000"/>
                </a:solidFill>
                <a:latin typeface="Times New Roman" panose="02020603050405020304" pitchFamily="18" charset="0"/>
                <a:cs typeface="Times New Roman" panose="02020603050405020304" pitchFamily="18" charset="0"/>
              </a:rPr>
              <a:t>Giải</a:t>
            </a:r>
          </a:p>
          <a:p>
            <a:pPr marL="700107" indent="-687377">
              <a:spcBef>
                <a:spcPts val="1218"/>
              </a:spcBef>
              <a:buFontTx/>
              <a:buChar char="-"/>
            </a:pPr>
            <a:r>
              <a:rPr lang="en-US" sz="5012" dirty="0">
                <a:latin typeface="Times New Roman" panose="02020603050405020304" pitchFamily="18" charset="0"/>
                <a:cs typeface="Times New Roman" panose="02020603050405020304" pitchFamily="18" charset="0"/>
              </a:rPr>
              <a:t>Chu vi </a:t>
            </a:r>
            <a:r>
              <a:rPr lang="en-US" sz="5012" dirty="0" err="1">
                <a:latin typeface="Times New Roman" panose="02020603050405020304" pitchFamily="18" charset="0"/>
                <a:cs typeface="Times New Roman" panose="02020603050405020304" pitchFamily="18" charset="0"/>
              </a:rPr>
              <a:t>của</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khu</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vườn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là</a:t>
            </a:r>
            <a:r>
              <a:rPr lang="en-US" sz="5012" dirty="0">
                <a:latin typeface="Times New Roman" panose="02020603050405020304" pitchFamily="18" charset="0"/>
                <a:cs typeface="Times New Roman" panose="02020603050405020304" pitchFamily="18" charset="0"/>
              </a:rPr>
              <a:t>:</a:t>
            </a:r>
          </a:p>
          <a:p>
            <a:pPr marL="12729">
              <a:spcBef>
                <a:spcPts val="1218"/>
              </a:spcBef>
            </a:pPr>
            <a:r>
              <a:rPr lang="en-US" sz="5012" dirty="0">
                <a:latin typeface="Times New Roman" panose="02020603050405020304" pitchFamily="18" charset="0"/>
                <a:cs typeface="Times New Roman" panose="02020603050405020304" pitchFamily="18" charset="0"/>
              </a:rPr>
              <a:t>     10 + 3 + 3 + 3 + 3 + 3 + 10 + 9 = 44 (m)</a:t>
            </a:r>
          </a:p>
          <a:p>
            <a:pPr marL="585544" indent="-572814">
              <a:spcBef>
                <a:spcPts val="1218"/>
              </a:spcBef>
              <a:buFontTx/>
              <a:buChar char="-"/>
            </a:pPr>
            <a:r>
              <a:rPr lang="en-US" sz="5012" dirty="0" err="1">
                <a:latin typeface="Times New Roman" panose="02020603050405020304" pitchFamily="18" charset="0"/>
                <a:cs typeface="Times New Roman" panose="02020603050405020304" pitchFamily="18" charset="0"/>
              </a:rPr>
              <a:t>Số</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tiền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cần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dùng</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để</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xây</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tường</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rào</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cho</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khu</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vườn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là</a:t>
            </a:r>
            <a:r>
              <a:rPr lang="en-US" sz="5012" dirty="0">
                <a:latin typeface="Times New Roman" panose="02020603050405020304" pitchFamily="18" charset="0"/>
                <a:cs typeface="Times New Roman" panose="02020603050405020304" pitchFamily="18" charset="0"/>
              </a:rPr>
              <a:t>:</a:t>
            </a:r>
          </a:p>
          <a:p>
            <a:pPr marL="12729">
              <a:spcBef>
                <a:spcPts val="1218"/>
              </a:spcBef>
            </a:pPr>
            <a:r>
              <a:rPr lang="en-US" sz="5012" dirty="0">
                <a:latin typeface="Comic Sans MS"/>
                <a:cs typeface="Comic Sans MS"/>
              </a:rPr>
              <a:t>     </a:t>
            </a:r>
            <a:r>
              <a:rPr lang="en-US" sz="5012" dirty="0">
                <a:latin typeface="Times New Roman" panose="02020603050405020304" pitchFamily="18" charset="0"/>
                <a:cs typeface="Times New Roman" panose="02020603050405020304" pitchFamily="18" charset="0"/>
              </a:rPr>
              <a:t>44 . 150000 = 6600000 (</a:t>
            </a:r>
            <a:r>
              <a:rPr lang="en-US" sz="5012" dirty="0" err="1">
                <a:latin typeface="Times New Roman" panose="02020603050405020304" pitchFamily="18" charset="0"/>
                <a:cs typeface="Times New Roman" panose="02020603050405020304" pitchFamily="18" charset="0"/>
              </a:rPr>
              <a:t>đồng</a:t>
            </a:r>
            <a:r>
              <a:rPr lang="en-US" sz="5012" dirty="0">
                <a:latin typeface="Times New Roman" panose="02020603050405020304" pitchFamily="18" charset="0"/>
                <a:cs typeface="Times New Roman" panose="02020603050405020304" pitchFamily="18" charset="0"/>
              </a:rPr>
              <a:t>)</a:t>
            </a:r>
          </a:p>
          <a:p>
            <a:pPr marL="12729">
              <a:spcBef>
                <a:spcPts val="1218"/>
              </a:spcBef>
            </a:pPr>
            <a:r>
              <a:rPr lang="en-US" sz="5012" dirty="0" err="1">
                <a:latin typeface="Times New Roman" panose="02020603050405020304" pitchFamily="18" charset="0"/>
                <a:cs typeface="Times New Roman" panose="02020603050405020304" pitchFamily="18" charset="0"/>
              </a:rPr>
              <a:t>Vậy</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số</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tiền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cần</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để</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xây</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tường</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rào</a:t>
            </a:r>
            <a:r>
              <a:rPr lang="en-US" sz="5012" dirty="0">
                <a:latin typeface="Times New Roman" panose="02020603050405020304" pitchFamily="18" charset="0"/>
                <a:cs typeface="Times New Roman" panose="02020603050405020304" pitchFamily="18" charset="0"/>
              </a:rPr>
              <a:t> </a:t>
            </a:r>
            <a:r>
              <a:rPr lang="en-US" sz="5012" dirty="0" err="1">
                <a:latin typeface="Times New Roman" panose="02020603050405020304" pitchFamily="18" charset="0"/>
                <a:cs typeface="Times New Roman" panose="02020603050405020304" pitchFamily="18" charset="0"/>
              </a:rPr>
              <a:t>là</a:t>
            </a:r>
            <a:r>
              <a:rPr lang="en-US" sz="5012" dirty="0">
                <a:latin typeface="Times New Roman" panose="02020603050405020304" pitchFamily="18" charset="0"/>
                <a:cs typeface="Times New Roman" panose="02020603050405020304" pitchFamily="18" charset="0"/>
              </a:rPr>
              <a:t> 6600000 (</a:t>
            </a:r>
            <a:r>
              <a:rPr lang="en-US" sz="5012" dirty="0" err="1">
                <a:latin typeface="Times New Roman" panose="02020603050405020304" pitchFamily="18" charset="0"/>
                <a:cs typeface="Times New Roman" panose="02020603050405020304" pitchFamily="18" charset="0"/>
              </a:rPr>
              <a:t>đồng</a:t>
            </a:r>
            <a:r>
              <a:rPr lang="en-US" sz="5012" dirty="0">
                <a:latin typeface="Times New Roman" panose="02020603050405020304" pitchFamily="18" charset="0"/>
                <a:cs typeface="Times New Roman" panose="02020603050405020304" pitchFamily="18" charset="0"/>
              </a:rPr>
              <a:t>)</a:t>
            </a:r>
            <a:endParaRPr sz="5012" dirty="0">
              <a:latin typeface="Times New Roman" panose="02020603050405020304" pitchFamily="18" charset="0"/>
              <a:cs typeface="Times New Roman" panose="02020603050405020304" pitchFamily="18" charset="0"/>
            </a:endParaRPr>
          </a:p>
        </p:txBody>
      </p:sp>
      <p:grpSp>
        <p:nvGrpSpPr>
          <p:cNvPr id="24" name="Графика 4">
            <a:extLst>
              <a:ext uri="{FF2B5EF4-FFF2-40B4-BE49-F238E27FC236}">
                <a16:creationId xmlns:a16="http://schemas.microsoft.com/office/drawing/2014/main" id="{8A8DB2A7-087E-48D2-A302-7CF7AAEB4605}"/>
              </a:ext>
            </a:extLst>
          </p:cNvPr>
          <p:cNvGrpSpPr/>
          <p:nvPr/>
        </p:nvGrpSpPr>
        <p:grpSpPr>
          <a:xfrm>
            <a:off x="18349076" y="10232892"/>
            <a:ext cx="1851623" cy="1133737"/>
            <a:chOff x="16401812" y="7760750"/>
            <a:chExt cx="1847393" cy="1131147"/>
          </a:xfrm>
          <a:solidFill>
            <a:schemeClr val="accent1"/>
          </a:solidFill>
        </p:grpSpPr>
        <p:sp>
          <p:nvSpPr>
            <p:cNvPr id="25" name="Свободна форма: фигура 24">
              <a:extLst>
                <a:ext uri="{FF2B5EF4-FFF2-40B4-BE49-F238E27FC236}">
                  <a16:creationId xmlns:a16="http://schemas.microsoft.com/office/drawing/2014/main" id="{B8499B14-8031-4866-8FA4-A69BF895F0A0}"/>
                </a:ext>
              </a:extLst>
            </p:cNvPr>
            <p:cNvSpPr/>
            <p:nvPr/>
          </p:nvSpPr>
          <p:spPr>
            <a:xfrm>
              <a:off x="16402023" y="7760863"/>
              <a:ext cx="1847183" cy="1130929"/>
            </a:xfrm>
            <a:custGeom>
              <a:avLst/>
              <a:gdLst>
                <a:gd name="connsiteX0" fmla="*/ 1559430 w 1847183"/>
                <a:gd name="connsiteY0" fmla="*/ 710327 h 1130929"/>
                <a:gd name="connsiteX1" fmla="*/ 1529710 w 1847183"/>
                <a:gd name="connsiteY1" fmla="*/ 416483 h 1130929"/>
                <a:gd name="connsiteX2" fmla="*/ 1241222 w 1847183"/>
                <a:gd name="connsiteY2" fmla="*/ 63619 h 1130929"/>
                <a:gd name="connsiteX3" fmla="*/ 670863 w 1847183"/>
                <a:gd name="connsiteY3" fmla="*/ 67084 h 1130929"/>
                <a:gd name="connsiteX4" fmla="*/ 667922 w 1847183"/>
                <a:gd name="connsiteY4" fmla="*/ 67925 h 1130929"/>
                <a:gd name="connsiteX5" fmla="*/ 662986 w 1847183"/>
                <a:gd name="connsiteY5" fmla="*/ 70655 h 1130929"/>
                <a:gd name="connsiteX6" fmla="*/ 591048 w 1847183"/>
                <a:gd name="connsiteY6" fmla="*/ 112453 h 1130929"/>
                <a:gd name="connsiteX7" fmla="*/ 493800 w 1847183"/>
                <a:gd name="connsiteY7" fmla="*/ 203504 h 1130929"/>
                <a:gd name="connsiteX8" fmla="*/ 458409 w 1847183"/>
                <a:gd name="connsiteY8" fmla="*/ 252863 h 1130929"/>
                <a:gd name="connsiteX9" fmla="*/ 393087 w 1847183"/>
                <a:gd name="connsiteY9" fmla="*/ 384978 h 1130929"/>
                <a:gd name="connsiteX10" fmla="*/ 359061 w 1847183"/>
                <a:gd name="connsiteY10" fmla="*/ 563825 h 1130929"/>
                <a:gd name="connsiteX11" fmla="*/ 66477 w 1847183"/>
                <a:gd name="connsiteY11" fmla="*/ 521293 h 1130929"/>
                <a:gd name="connsiteX12" fmla="*/ 36337 w 1847183"/>
                <a:gd name="connsiteY12" fmla="*/ 547127 h 1130929"/>
                <a:gd name="connsiteX13" fmla="*/ 0 w 1847183"/>
                <a:gd name="connsiteY13" fmla="*/ 927402 h 1130929"/>
                <a:gd name="connsiteX14" fmla="*/ 1788373 w 1847183"/>
                <a:gd name="connsiteY14" fmla="*/ 1130929 h 1130929"/>
                <a:gd name="connsiteX15" fmla="*/ 1811056 w 1847183"/>
                <a:gd name="connsiteY15" fmla="*/ 1104569 h 1130929"/>
                <a:gd name="connsiteX16" fmla="*/ 1847183 w 1847183"/>
                <a:gd name="connsiteY16" fmla="*/ 726395 h 1130929"/>
                <a:gd name="connsiteX17" fmla="*/ 1559430 w 1847183"/>
                <a:gd name="connsiteY17" fmla="*/ 710327 h 1130929"/>
                <a:gd name="connsiteX18" fmla="*/ 1317886 w 1847183"/>
                <a:gd name="connsiteY18" fmla="*/ 686173 h 1130929"/>
                <a:gd name="connsiteX19" fmla="*/ 603231 w 1847183"/>
                <a:gd name="connsiteY19" fmla="*/ 593441 h 1130929"/>
                <a:gd name="connsiteX20" fmla="*/ 726733 w 1847183"/>
                <a:gd name="connsiteY20" fmla="*/ 323856 h 1130929"/>
                <a:gd name="connsiteX21" fmla="*/ 1207931 w 1847183"/>
                <a:gd name="connsiteY21" fmla="*/ 346226 h 1130929"/>
                <a:gd name="connsiteX22" fmla="*/ 1317886 w 1847183"/>
                <a:gd name="connsiteY22" fmla="*/ 686173 h 1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7183" h="1130929">
                  <a:moveTo>
                    <a:pt x="1559430" y="710327"/>
                  </a:moveTo>
                  <a:cubicBezTo>
                    <a:pt x="1559430" y="710327"/>
                    <a:pt x="1554389" y="503859"/>
                    <a:pt x="1529710" y="416483"/>
                  </a:cubicBezTo>
                  <a:cubicBezTo>
                    <a:pt x="1505030" y="329107"/>
                    <a:pt x="1491693" y="208755"/>
                    <a:pt x="1241222" y="63619"/>
                  </a:cubicBezTo>
                  <a:cubicBezTo>
                    <a:pt x="990751" y="-81518"/>
                    <a:pt x="670863" y="67084"/>
                    <a:pt x="670863" y="67084"/>
                  </a:cubicBezTo>
                  <a:cubicBezTo>
                    <a:pt x="669813" y="67294"/>
                    <a:pt x="668868" y="67714"/>
                    <a:pt x="667922" y="67925"/>
                  </a:cubicBezTo>
                  <a:cubicBezTo>
                    <a:pt x="666242" y="68870"/>
                    <a:pt x="664666" y="69815"/>
                    <a:pt x="662986" y="70655"/>
                  </a:cubicBezTo>
                  <a:cubicBezTo>
                    <a:pt x="639882" y="85568"/>
                    <a:pt x="613522" y="97225"/>
                    <a:pt x="591048" y="112453"/>
                  </a:cubicBezTo>
                  <a:cubicBezTo>
                    <a:pt x="553451" y="137972"/>
                    <a:pt x="521735" y="167693"/>
                    <a:pt x="493800" y="203504"/>
                  </a:cubicBezTo>
                  <a:cubicBezTo>
                    <a:pt x="482038" y="218627"/>
                    <a:pt x="470066" y="235325"/>
                    <a:pt x="458409" y="252863"/>
                  </a:cubicBezTo>
                  <a:cubicBezTo>
                    <a:pt x="435200" y="296446"/>
                    <a:pt x="411360" y="339504"/>
                    <a:pt x="393087" y="384978"/>
                  </a:cubicBezTo>
                  <a:cubicBezTo>
                    <a:pt x="364101" y="482435"/>
                    <a:pt x="359061" y="563825"/>
                    <a:pt x="359061" y="563825"/>
                  </a:cubicBezTo>
                  <a:lnTo>
                    <a:pt x="66477" y="521293"/>
                  </a:lnTo>
                  <a:cubicBezTo>
                    <a:pt x="57025" y="530639"/>
                    <a:pt x="46944" y="539146"/>
                    <a:pt x="36337" y="547127"/>
                  </a:cubicBezTo>
                  <a:lnTo>
                    <a:pt x="0" y="927402"/>
                  </a:lnTo>
                  <a:lnTo>
                    <a:pt x="1788373" y="1130929"/>
                  </a:lnTo>
                  <a:cubicBezTo>
                    <a:pt x="1794989" y="1121268"/>
                    <a:pt x="1802445" y="1112236"/>
                    <a:pt x="1811056" y="1104569"/>
                  </a:cubicBezTo>
                  <a:lnTo>
                    <a:pt x="1847183" y="726395"/>
                  </a:lnTo>
                  <a:lnTo>
                    <a:pt x="1559430" y="710327"/>
                  </a:lnTo>
                  <a:close/>
                  <a:moveTo>
                    <a:pt x="1317886" y="686173"/>
                  </a:moveTo>
                  <a:lnTo>
                    <a:pt x="603231" y="593441"/>
                  </a:lnTo>
                  <a:cubicBezTo>
                    <a:pt x="603231" y="593441"/>
                    <a:pt x="609006" y="389388"/>
                    <a:pt x="726733" y="323856"/>
                  </a:cubicBezTo>
                  <a:cubicBezTo>
                    <a:pt x="844564" y="258324"/>
                    <a:pt x="1040110" y="222303"/>
                    <a:pt x="1207931" y="346226"/>
                  </a:cubicBezTo>
                  <a:cubicBezTo>
                    <a:pt x="1375857" y="470253"/>
                    <a:pt x="1317886" y="686173"/>
                    <a:pt x="1317886" y="686173"/>
                  </a:cubicBezTo>
                  <a:close/>
                </a:path>
              </a:pathLst>
            </a:custGeom>
            <a:solidFill>
              <a:srgbClr val="50DEFF"/>
            </a:solidFill>
            <a:ln w="10494" cap="flat">
              <a:noFill/>
              <a:prstDash val="solid"/>
              <a:miter/>
            </a:ln>
          </p:spPr>
          <p:txBody>
            <a:bodyPr rtlCol="0" anchor="ctr"/>
            <a:lstStyle/>
            <a:p>
              <a:endParaRPr lang="bg-BG" sz="1804"/>
            </a:p>
          </p:txBody>
        </p:sp>
        <p:sp>
          <p:nvSpPr>
            <p:cNvPr id="26" name="Свободна форма: фигура 25">
              <a:extLst>
                <a:ext uri="{FF2B5EF4-FFF2-40B4-BE49-F238E27FC236}">
                  <a16:creationId xmlns:a16="http://schemas.microsoft.com/office/drawing/2014/main" id="{FA218EEA-B35C-4213-B56B-32A8ED0A2291}"/>
                </a:ext>
              </a:extLst>
            </p:cNvPr>
            <p:cNvSpPr/>
            <p:nvPr/>
          </p:nvSpPr>
          <p:spPr>
            <a:xfrm>
              <a:off x="17273052" y="8006754"/>
              <a:ext cx="489075" cy="446057"/>
            </a:xfrm>
            <a:custGeom>
              <a:avLst/>
              <a:gdLst>
                <a:gd name="connsiteX0" fmla="*/ 0 w 489075"/>
                <a:gd name="connsiteY0" fmla="*/ 26296 h 446057"/>
                <a:gd name="connsiteX1" fmla="*/ 336902 w 489075"/>
                <a:gd name="connsiteY1" fmla="*/ 100440 h 446057"/>
                <a:gd name="connsiteX2" fmla="*/ 446962 w 489075"/>
                <a:gd name="connsiteY2" fmla="*/ 439757 h 446057"/>
                <a:gd name="connsiteX3" fmla="*/ 481303 w 489075"/>
                <a:gd name="connsiteY3" fmla="*/ 446058 h 446057"/>
                <a:gd name="connsiteX4" fmla="*/ 486344 w 489075"/>
                <a:gd name="connsiteY4" fmla="*/ 304597 h 446057"/>
                <a:gd name="connsiteX5" fmla="*/ 447487 w 489075"/>
                <a:gd name="connsiteY5" fmla="*/ 186870 h 446057"/>
                <a:gd name="connsiteX6" fmla="*/ 434674 w 489075"/>
                <a:gd name="connsiteY6" fmla="*/ 161876 h 446057"/>
                <a:gd name="connsiteX7" fmla="*/ 87796 w 489075"/>
                <a:gd name="connsiteY7" fmla="*/ 2982 h 446057"/>
                <a:gd name="connsiteX8" fmla="*/ 0 w 489075"/>
                <a:gd name="connsiteY8" fmla="*/ 26296 h 44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75" h="446057">
                  <a:moveTo>
                    <a:pt x="0" y="26296"/>
                  </a:moveTo>
                  <a:cubicBezTo>
                    <a:pt x="104284" y="6552"/>
                    <a:pt x="226631" y="18945"/>
                    <a:pt x="336902" y="100440"/>
                  </a:cubicBezTo>
                  <a:cubicBezTo>
                    <a:pt x="500522" y="221317"/>
                    <a:pt x="449587" y="429465"/>
                    <a:pt x="446962" y="439757"/>
                  </a:cubicBezTo>
                  <a:cubicBezTo>
                    <a:pt x="454838" y="441647"/>
                    <a:pt x="477628" y="445848"/>
                    <a:pt x="481303" y="446058"/>
                  </a:cubicBezTo>
                  <a:cubicBezTo>
                    <a:pt x="488339" y="399114"/>
                    <a:pt x="491910" y="343349"/>
                    <a:pt x="486344" y="304597"/>
                  </a:cubicBezTo>
                  <a:cubicBezTo>
                    <a:pt x="475212" y="260069"/>
                    <a:pt x="463240" y="219741"/>
                    <a:pt x="447487" y="186870"/>
                  </a:cubicBezTo>
                  <a:cubicBezTo>
                    <a:pt x="443496" y="178469"/>
                    <a:pt x="439190" y="170172"/>
                    <a:pt x="434674" y="161876"/>
                  </a:cubicBezTo>
                  <a:cubicBezTo>
                    <a:pt x="353285" y="30812"/>
                    <a:pt x="224531" y="-12456"/>
                    <a:pt x="87796" y="2982"/>
                  </a:cubicBezTo>
                  <a:cubicBezTo>
                    <a:pt x="56080" y="6657"/>
                    <a:pt x="26990" y="14744"/>
                    <a:pt x="0" y="26296"/>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27" name="Свободна форма: фигура 26">
              <a:extLst>
                <a:ext uri="{FF2B5EF4-FFF2-40B4-BE49-F238E27FC236}">
                  <a16:creationId xmlns:a16="http://schemas.microsoft.com/office/drawing/2014/main" id="{14672104-C411-41CF-8B3A-39C79939F0C1}"/>
                </a:ext>
              </a:extLst>
            </p:cNvPr>
            <p:cNvSpPr/>
            <p:nvPr/>
          </p:nvSpPr>
          <p:spPr>
            <a:xfrm>
              <a:off x="16401812" y="8282156"/>
              <a:ext cx="1810636" cy="609636"/>
            </a:xfrm>
            <a:custGeom>
              <a:avLst/>
              <a:gdLst>
                <a:gd name="connsiteX0" fmla="*/ 1774195 w 1810636"/>
                <a:gd name="connsiteY0" fmla="*/ 584117 h 609636"/>
                <a:gd name="connsiteX1" fmla="*/ 1700472 w 1810636"/>
                <a:gd name="connsiteY1" fmla="*/ 576451 h 609636"/>
                <a:gd name="connsiteX2" fmla="*/ 1422485 w 1810636"/>
                <a:gd name="connsiteY2" fmla="*/ 539799 h 609636"/>
                <a:gd name="connsiteX3" fmla="*/ 1029188 w 1810636"/>
                <a:gd name="connsiteY3" fmla="*/ 489915 h 609636"/>
                <a:gd name="connsiteX4" fmla="*/ 227052 w 1810636"/>
                <a:gd name="connsiteY4" fmla="*/ 408525 h 609636"/>
                <a:gd name="connsiteX5" fmla="*/ 226421 w 1810636"/>
                <a:gd name="connsiteY5" fmla="*/ 408315 h 609636"/>
                <a:gd name="connsiteX6" fmla="*/ 41798 w 1810636"/>
                <a:gd name="connsiteY6" fmla="*/ 380485 h 609636"/>
                <a:gd name="connsiteX7" fmla="*/ 40327 w 1810636"/>
                <a:gd name="connsiteY7" fmla="*/ 379960 h 609636"/>
                <a:gd name="connsiteX8" fmla="*/ 32871 w 1810636"/>
                <a:gd name="connsiteY8" fmla="*/ 372083 h 609636"/>
                <a:gd name="connsiteX9" fmla="*/ 50094 w 1810636"/>
                <a:gd name="connsiteY9" fmla="*/ 171601 h 609636"/>
                <a:gd name="connsiteX10" fmla="*/ 66582 w 1810636"/>
                <a:gd name="connsiteY10" fmla="*/ 0 h 609636"/>
                <a:gd name="connsiteX11" fmla="*/ 66477 w 1810636"/>
                <a:gd name="connsiteY11" fmla="*/ 0 h 609636"/>
                <a:gd name="connsiteX12" fmla="*/ 36337 w 1810636"/>
                <a:gd name="connsiteY12" fmla="*/ 25835 h 609636"/>
                <a:gd name="connsiteX13" fmla="*/ 0 w 1810636"/>
                <a:gd name="connsiteY13" fmla="*/ 406109 h 609636"/>
                <a:gd name="connsiteX14" fmla="*/ 1788373 w 1810636"/>
                <a:gd name="connsiteY14" fmla="*/ 609637 h 609636"/>
                <a:gd name="connsiteX15" fmla="*/ 1810637 w 1810636"/>
                <a:gd name="connsiteY15" fmla="*/ 583592 h 609636"/>
                <a:gd name="connsiteX16" fmla="*/ 1774195 w 1810636"/>
                <a:gd name="connsiteY16" fmla="*/ 584117 h 60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636" h="609636">
                  <a:moveTo>
                    <a:pt x="1774195" y="584117"/>
                  </a:moveTo>
                  <a:cubicBezTo>
                    <a:pt x="1749726" y="584537"/>
                    <a:pt x="1725046" y="581281"/>
                    <a:pt x="1700472" y="576451"/>
                  </a:cubicBezTo>
                  <a:cubicBezTo>
                    <a:pt x="1607214" y="570570"/>
                    <a:pt x="1514798" y="555237"/>
                    <a:pt x="1422485" y="539799"/>
                  </a:cubicBezTo>
                  <a:cubicBezTo>
                    <a:pt x="1291946" y="517955"/>
                    <a:pt x="1160778" y="503357"/>
                    <a:pt x="1029188" y="489915"/>
                  </a:cubicBezTo>
                  <a:cubicBezTo>
                    <a:pt x="761810" y="462610"/>
                    <a:pt x="494641" y="433729"/>
                    <a:pt x="227052" y="408525"/>
                  </a:cubicBezTo>
                  <a:cubicBezTo>
                    <a:pt x="226842" y="408525"/>
                    <a:pt x="226632" y="408420"/>
                    <a:pt x="226421" y="408315"/>
                  </a:cubicBezTo>
                  <a:cubicBezTo>
                    <a:pt x="164460" y="402014"/>
                    <a:pt x="102604" y="394347"/>
                    <a:pt x="41798" y="380485"/>
                  </a:cubicBezTo>
                  <a:cubicBezTo>
                    <a:pt x="41273" y="380380"/>
                    <a:pt x="40853" y="380170"/>
                    <a:pt x="40327" y="379960"/>
                  </a:cubicBezTo>
                  <a:cubicBezTo>
                    <a:pt x="36337" y="379960"/>
                    <a:pt x="32451" y="377229"/>
                    <a:pt x="32871" y="372083"/>
                  </a:cubicBezTo>
                  <a:cubicBezTo>
                    <a:pt x="33291" y="369248"/>
                    <a:pt x="48204" y="211929"/>
                    <a:pt x="50094" y="171601"/>
                  </a:cubicBezTo>
                  <a:cubicBezTo>
                    <a:pt x="52720" y="115416"/>
                    <a:pt x="70258" y="56395"/>
                    <a:pt x="66582" y="0"/>
                  </a:cubicBezTo>
                  <a:lnTo>
                    <a:pt x="66477" y="0"/>
                  </a:lnTo>
                  <a:cubicBezTo>
                    <a:pt x="57026" y="9347"/>
                    <a:pt x="46944" y="17853"/>
                    <a:pt x="36337" y="25835"/>
                  </a:cubicBezTo>
                  <a:lnTo>
                    <a:pt x="0" y="406109"/>
                  </a:lnTo>
                  <a:lnTo>
                    <a:pt x="1788373" y="609637"/>
                  </a:lnTo>
                  <a:cubicBezTo>
                    <a:pt x="1794884" y="600080"/>
                    <a:pt x="1802235" y="591258"/>
                    <a:pt x="1810637" y="583592"/>
                  </a:cubicBezTo>
                  <a:cubicBezTo>
                    <a:pt x="1799294" y="586112"/>
                    <a:pt x="1786482" y="585587"/>
                    <a:pt x="1774195" y="584117"/>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28" name="Свободна форма: фигура 27">
              <a:extLst>
                <a:ext uri="{FF2B5EF4-FFF2-40B4-BE49-F238E27FC236}">
                  <a16:creationId xmlns:a16="http://schemas.microsoft.com/office/drawing/2014/main" id="{B82B61C1-447B-4385-9080-4A6E2628DAB0}"/>
                </a:ext>
              </a:extLst>
            </p:cNvPr>
            <p:cNvSpPr/>
            <p:nvPr/>
          </p:nvSpPr>
          <p:spPr>
            <a:xfrm>
              <a:off x="16760978" y="7760750"/>
              <a:ext cx="638516" cy="568769"/>
            </a:xfrm>
            <a:custGeom>
              <a:avLst/>
              <a:gdLst>
                <a:gd name="connsiteX0" fmla="*/ 311802 w 638516"/>
                <a:gd name="connsiteY0" fmla="*/ 67092 h 568769"/>
                <a:gd name="connsiteX1" fmla="*/ 308862 w 638516"/>
                <a:gd name="connsiteY1" fmla="*/ 67933 h 568769"/>
                <a:gd name="connsiteX2" fmla="*/ 303926 w 638516"/>
                <a:gd name="connsiteY2" fmla="*/ 70663 h 568769"/>
                <a:gd name="connsiteX3" fmla="*/ 231987 w 638516"/>
                <a:gd name="connsiteY3" fmla="*/ 112461 h 568769"/>
                <a:gd name="connsiteX4" fmla="*/ 134740 w 638516"/>
                <a:gd name="connsiteY4" fmla="*/ 203512 h 568769"/>
                <a:gd name="connsiteX5" fmla="*/ 99348 w 638516"/>
                <a:gd name="connsiteY5" fmla="*/ 252871 h 568769"/>
                <a:gd name="connsiteX6" fmla="*/ 34026 w 638516"/>
                <a:gd name="connsiteY6" fmla="*/ 384986 h 568769"/>
                <a:gd name="connsiteX7" fmla="*/ 0 w 638516"/>
                <a:gd name="connsiteY7" fmla="*/ 563833 h 568769"/>
                <a:gd name="connsiteX8" fmla="*/ 39697 w 638516"/>
                <a:gd name="connsiteY8" fmla="*/ 568769 h 568769"/>
                <a:gd name="connsiteX9" fmla="*/ 51774 w 638516"/>
                <a:gd name="connsiteY9" fmla="*/ 482444 h 568769"/>
                <a:gd name="connsiteX10" fmla="*/ 113631 w 638516"/>
                <a:gd name="connsiteY10" fmla="*/ 302231 h 568769"/>
                <a:gd name="connsiteX11" fmla="*/ 355595 w 638516"/>
                <a:gd name="connsiteY11" fmla="*/ 67198 h 568769"/>
                <a:gd name="connsiteX12" fmla="*/ 635156 w 638516"/>
                <a:gd name="connsiteY12" fmla="*/ 2086 h 568769"/>
                <a:gd name="connsiteX13" fmla="*/ 638517 w 638516"/>
                <a:gd name="connsiteY13" fmla="*/ 90 h 568769"/>
                <a:gd name="connsiteX14" fmla="*/ 311802 w 638516"/>
                <a:gd name="connsiteY14" fmla="*/ 67092 h 56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516" h="568769">
                  <a:moveTo>
                    <a:pt x="311802" y="67092"/>
                  </a:moveTo>
                  <a:cubicBezTo>
                    <a:pt x="310752" y="67303"/>
                    <a:pt x="309807" y="67723"/>
                    <a:pt x="308862" y="67933"/>
                  </a:cubicBezTo>
                  <a:cubicBezTo>
                    <a:pt x="307181" y="68878"/>
                    <a:pt x="305606" y="69823"/>
                    <a:pt x="303926" y="70663"/>
                  </a:cubicBezTo>
                  <a:cubicBezTo>
                    <a:pt x="280821" y="85576"/>
                    <a:pt x="254462" y="97233"/>
                    <a:pt x="231987" y="112461"/>
                  </a:cubicBezTo>
                  <a:cubicBezTo>
                    <a:pt x="194391" y="137980"/>
                    <a:pt x="162675" y="167701"/>
                    <a:pt x="134740" y="203512"/>
                  </a:cubicBezTo>
                  <a:cubicBezTo>
                    <a:pt x="122977" y="218635"/>
                    <a:pt x="111005" y="235333"/>
                    <a:pt x="99348" y="252871"/>
                  </a:cubicBezTo>
                  <a:cubicBezTo>
                    <a:pt x="76139" y="296455"/>
                    <a:pt x="52300" y="339512"/>
                    <a:pt x="34026" y="384986"/>
                  </a:cubicBezTo>
                  <a:cubicBezTo>
                    <a:pt x="5041" y="482444"/>
                    <a:pt x="0" y="563833"/>
                    <a:pt x="0" y="563833"/>
                  </a:cubicBezTo>
                  <a:cubicBezTo>
                    <a:pt x="0" y="563833"/>
                    <a:pt x="20794" y="566249"/>
                    <a:pt x="39697" y="568769"/>
                  </a:cubicBezTo>
                  <a:cubicBezTo>
                    <a:pt x="44108" y="540099"/>
                    <a:pt x="46944" y="511114"/>
                    <a:pt x="51774" y="482444"/>
                  </a:cubicBezTo>
                  <a:cubicBezTo>
                    <a:pt x="62696" y="417857"/>
                    <a:pt x="82125" y="359676"/>
                    <a:pt x="113631" y="302231"/>
                  </a:cubicBezTo>
                  <a:cubicBezTo>
                    <a:pt x="169711" y="200152"/>
                    <a:pt x="247740" y="115086"/>
                    <a:pt x="355595" y="67198"/>
                  </a:cubicBezTo>
                  <a:cubicBezTo>
                    <a:pt x="442446" y="28655"/>
                    <a:pt x="539799" y="10697"/>
                    <a:pt x="635156" y="2086"/>
                  </a:cubicBezTo>
                  <a:cubicBezTo>
                    <a:pt x="636311" y="1350"/>
                    <a:pt x="637362" y="720"/>
                    <a:pt x="638517" y="90"/>
                  </a:cubicBezTo>
                  <a:cubicBezTo>
                    <a:pt x="462715" y="-2850"/>
                    <a:pt x="311802" y="67092"/>
                    <a:pt x="311802" y="67092"/>
                  </a:cubicBezTo>
                  <a:close/>
                </a:path>
              </a:pathLst>
            </a:custGeom>
            <a:solidFill>
              <a:srgbClr val="89351D">
                <a:alpha val="10000"/>
              </a:srgbClr>
            </a:solidFill>
            <a:ln w="10494" cap="flat">
              <a:noFill/>
              <a:prstDash val="solid"/>
              <a:miter/>
            </a:ln>
          </p:spPr>
          <p:txBody>
            <a:bodyPr rtlCol="0" anchor="ctr"/>
            <a:lstStyle/>
            <a:p>
              <a:endParaRPr lang="bg-BG" sz="1804"/>
            </a:p>
          </p:txBody>
        </p:sp>
        <p:sp>
          <p:nvSpPr>
            <p:cNvPr id="29" name="Свободна форма: фигура 28">
              <a:extLst>
                <a:ext uri="{FF2B5EF4-FFF2-40B4-BE49-F238E27FC236}">
                  <a16:creationId xmlns:a16="http://schemas.microsoft.com/office/drawing/2014/main" id="{ED383C83-B7C0-4B9E-9BE1-8B0C688C86A3}"/>
                </a:ext>
              </a:extLst>
            </p:cNvPr>
            <p:cNvSpPr/>
            <p:nvPr/>
          </p:nvSpPr>
          <p:spPr>
            <a:xfrm>
              <a:off x="17591575" y="8094381"/>
              <a:ext cx="163934" cy="358430"/>
            </a:xfrm>
            <a:custGeom>
              <a:avLst/>
              <a:gdLst>
                <a:gd name="connsiteX0" fmla="*/ 128438 w 163934"/>
                <a:gd name="connsiteY0" fmla="*/ 352130 h 358430"/>
                <a:gd name="connsiteX1" fmla="*/ 162780 w 163934"/>
                <a:gd name="connsiteY1" fmla="*/ 358431 h 358430"/>
                <a:gd name="connsiteX2" fmla="*/ 163935 w 163934"/>
                <a:gd name="connsiteY2" fmla="*/ 349714 h 358430"/>
                <a:gd name="connsiteX3" fmla="*/ 150702 w 163934"/>
                <a:gd name="connsiteY3" fmla="*/ 330286 h 358430"/>
                <a:gd name="connsiteX4" fmla="*/ 9767 w 163934"/>
                <a:gd name="connsiteY4" fmla="*/ 4096 h 358430"/>
                <a:gd name="connsiteX5" fmla="*/ 0 w 163934"/>
                <a:gd name="connsiteY5" fmla="*/ 0 h 358430"/>
                <a:gd name="connsiteX6" fmla="*/ 18378 w 163934"/>
                <a:gd name="connsiteY6" fmla="*/ 12812 h 358430"/>
                <a:gd name="connsiteX7" fmla="*/ 128438 w 163934"/>
                <a:gd name="connsiteY7" fmla="*/ 352130 h 35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34" h="358430">
                  <a:moveTo>
                    <a:pt x="128438" y="352130"/>
                  </a:moveTo>
                  <a:cubicBezTo>
                    <a:pt x="136315" y="354020"/>
                    <a:pt x="159104" y="358221"/>
                    <a:pt x="162780" y="358431"/>
                  </a:cubicBezTo>
                  <a:cubicBezTo>
                    <a:pt x="163200" y="355595"/>
                    <a:pt x="163620" y="352655"/>
                    <a:pt x="163935" y="349714"/>
                  </a:cubicBezTo>
                  <a:cubicBezTo>
                    <a:pt x="156794" y="346984"/>
                    <a:pt x="151332" y="340787"/>
                    <a:pt x="150702" y="330286"/>
                  </a:cubicBezTo>
                  <a:cubicBezTo>
                    <a:pt x="143456" y="206048"/>
                    <a:pt x="139675" y="65322"/>
                    <a:pt x="9767" y="4096"/>
                  </a:cubicBezTo>
                  <a:cubicBezTo>
                    <a:pt x="6616" y="2625"/>
                    <a:pt x="3256" y="1365"/>
                    <a:pt x="0" y="0"/>
                  </a:cubicBezTo>
                  <a:cubicBezTo>
                    <a:pt x="6196" y="4096"/>
                    <a:pt x="12287" y="8297"/>
                    <a:pt x="18378" y="12812"/>
                  </a:cubicBezTo>
                  <a:cubicBezTo>
                    <a:pt x="182104" y="133584"/>
                    <a:pt x="131064" y="341838"/>
                    <a:pt x="128438" y="352130"/>
                  </a:cubicBezTo>
                  <a:close/>
                </a:path>
              </a:pathLst>
            </a:custGeom>
            <a:solidFill>
              <a:srgbClr val="000000">
                <a:alpha val="10000"/>
              </a:srgbClr>
            </a:solidFill>
            <a:ln w="10494" cap="flat">
              <a:noFill/>
              <a:prstDash val="solid"/>
              <a:miter/>
            </a:ln>
          </p:spPr>
          <p:txBody>
            <a:bodyPr rtlCol="0" anchor="ctr"/>
            <a:lstStyle/>
            <a:p>
              <a:endParaRPr lang="bg-BG" sz="1804"/>
            </a:p>
          </p:txBody>
        </p:sp>
        <p:sp>
          <p:nvSpPr>
            <p:cNvPr id="30" name="Свободна форма: фигура 29">
              <a:extLst>
                <a:ext uri="{FF2B5EF4-FFF2-40B4-BE49-F238E27FC236}">
                  <a16:creationId xmlns:a16="http://schemas.microsoft.com/office/drawing/2014/main" id="{520C742B-ADA6-4AB0-8AA5-5891F1F254FE}"/>
                </a:ext>
              </a:extLst>
            </p:cNvPr>
            <p:cNvSpPr/>
            <p:nvPr/>
          </p:nvSpPr>
          <p:spPr>
            <a:xfrm>
              <a:off x="16407063" y="8660540"/>
              <a:ext cx="1805490" cy="231357"/>
            </a:xfrm>
            <a:custGeom>
              <a:avLst/>
              <a:gdLst>
                <a:gd name="connsiteX0" fmla="*/ 1768944 w 1805490"/>
                <a:gd name="connsiteY0" fmla="*/ 205733 h 231357"/>
                <a:gd name="connsiteX1" fmla="*/ 1695221 w 1805490"/>
                <a:gd name="connsiteY1" fmla="*/ 198066 h 231357"/>
                <a:gd name="connsiteX2" fmla="*/ 1417234 w 1805490"/>
                <a:gd name="connsiteY2" fmla="*/ 161415 h 231357"/>
                <a:gd name="connsiteX3" fmla="*/ 1023938 w 1805490"/>
                <a:gd name="connsiteY3" fmla="*/ 111530 h 231357"/>
                <a:gd name="connsiteX4" fmla="*/ 221801 w 1805490"/>
                <a:gd name="connsiteY4" fmla="*/ 30141 h 231357"/>
                <a:gd name="connsiteX5" fmla="*/ 221170 w 1805490"/>
                <a:gd name="connsiteY5" fmla="*/ 29930 h 231357"/>
                <a:gd name="connsiteX6" fmla="*/ 36547 w 1805490"/>
                <a:gd name="connsiteY6" fmla="*/ 2100 h 231357"/>
                <a:gd name="connsiteX7" fmla="*/ 35076 w 1805490"/>
                <a:gd name="connsiteY7" fmla="*/ 1575 h 231357"/>
                <a:gd name="connsiteX8" fmla="*/ 30456 w 1805490"/>
                <a:gd name="connsiteY8" fmla="*/ 0 h 231357"/>
                <a:gd name="connsiteX9" fmla="*/ 0 w 1805490"/>
                <a:gd name="connsiteY9" fmla="*/ 28355 h 231357"/>
                <a:gd name="connsiteX10" fmla="*/ 1783227 w 1805490"/>
                <a:gd name="connsiteY10" fmla="*/ 231357 h 231357"/>
                <a:gd name="connsiteX11" fmla="*/ 1805491 w 1805490"/>
                <a:gd name="connsiteY11" fmla="*/ 205313 h 231357"/>
                <a:gd name="connsiteX12" fmla="*/ 1768944 w 1805490"/>
                <a:gd name="connsiteY12" fmla="*/ 205733 h 23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490" h="231357">
                  <a:moveTo>
                    <a:pt x="1768944" y="205733"/>
                  </a:moveTo>
                  <a:cubicBezTo>
                    <a:pt x="1744475" y="206153"/>
                    <a:pt x="1719795" y="202897"/>
                    <a:pt x="1695221" y="198066"/>
                  </a:cubicBezTo>
                  <a:cubicBezTo>
                    <a:pt x="1601963" y="192185"/>
                    <a:pt x="1509547" y="176852"/>
                    <a:pt x="1417234" y="161415"/>
                  </a:cubicBezTo>
                  <a:cubicBezTo>
                    <a:pt x="1286696" y="139570"/>
                    <a:pt x="1155527" y="124973"/>
                    <a:pt x="1023938" y="111530"/>
                  </a:cubicBezTo>
                  <a:cubicBezTo>
                    <a:pt x="756559" y="84225"/>
                    <a:pt x="489390" y="55345"/>
                    <a:pt x="221801" y="30141"/>
                  </a:cubicBezTo>
                  <a:cubicBezTo>
                    <a:pt x="221591" y="30141"/>
                    <a:pt x="221381" y="30036"/>
                    <a:pt x="221170" y="29930"/>
                  </a:cubicBezTo>
                  <a:cubicBezTo>
                    <a:pt x="159209" y="23629"/>
                    <a:pt x="97353" y="15963"/>
                    <a:pt x="36547" y="2100"/>
                  </a:cubicBezTo>
                  <a:cubicBezTo>
                    <a:pt x="36022" y="1995"/>
                    <a:pt x="35602" y="1785"/>
                    <a:pt x="35076" y="1575"/>
                  </a:cubicBezTo>
                  <a:cubicBezTo>
                    <a:pt x="33396" y="1575"/>
                    <a:pt x="31716" y="1050"/>
                    <a:pt x="30456" y="0"/>
                  </a:cubicBezTo>
                  <a:cubicBezTo>
                    <a:pt x="21004" y="10187"/>
                    <a:pt x="10712" y="19429"/>
                    <a:pt x="0" y="28355"/>
                  </a:cubicBezTo>
                  <a:lnTo>
                    <a:pt x="1783227" y="231357"/>
                  </a:lnTo>
                  <a:cubicBezTo>
                    <a:pt x="1789738" y="221801"/>
                    <a:pt x="1797089" y="212979"/>
                    <a:pt x="1805491" y="205313"/>
                  </a:cubicBezTo>
                  <a:cubicBezTo>
                    <a:pt x="1794043" y="207728"/>
                    <a:pt x="1781231" y="207203"/>
                    <a:pt x="1768944" y="205733"/>
                  </a:cubicBezTo>
                  <a:close/>
                </a:path>
              </a:pathLst>
            </a:custGeom>
            <a:solidFill>
              <a:srgbClr val="000000">
                <a:alpha val="10000"/>
              </a:srgbClr>
            </a:solidFill>
            <a:ln w="10494" cap="flat">
              <a:noFill/>
              <a:prstDash val="solid"/>
              <a:miter/>
            </a:ln>
          </p:spPr>
          <p:txBody>
            <a:bodyPr rtlCol="0" anchor="ctr"/>
            <a:lstStyle/>
            <a:p>
              <a:endParaRPr lang="bg-BG" sz="1804"/>
            </a:p>
          </p:txBody>
        </p:sp>
        <p:sp>
          <p:nvSpPr>
            <p:cNvPr id="31" name="Свободна форма: фигура 30">
              <a:extLst>
                <a:ext uri="{FF2B5EF4-FFF2-40B4-BE49-F238E27FC236}">
                  <a16:creationId xmlns:a16="http://schemas.microsoft.com/office/drawing/2014/main" id="{EAAF1256-33BD-42BD-A476-E3B8FC63152E}"/>
                </a:ext>
              </a:extLst>
            </p:cNvPr>
            <p:cNvSpPr/>
            <p:nvPr/>
          </p:nvSpPr>
          <p:spPr>
            <a:xfrm>
              <a:off x="16761083" y="8117380"/>
              <a:ext cx="46208" cy="212243"/>
            </a:xfrm>
            <a:custGeom>
              <a:avLst/>
              <a:gdLst>
                <a:gd name="connsiteX0" fmla="*/ 17328 w 46208"/>
                <a:gd name="connsiteY0" fmla="*/ 141986 h 212243"/>
                <a:gd name="connsiteX1" fmla="*/ 46208 w 46208"/>
                <a:gd name="connsiteY1" fmla="*/ 0 h 212243"/>
                <a:gd name="connsiteX2" fmla="*/ 34131 w 46208"/>
                <a:gd name="connsiteY2" fmla="*/ 28250 h 212243"/>
                <a:gd name="connsiteX3" fmla="*/ 0 w 46208"/>
                <a:gd name="connsiteY3" fmla="*/ 207308 h 212243"/>
                <a:gd name="connsiteX4" fmla="*/ 39697 w 46208"/>
                <a:gd name="connsiteY4" fmla="*/ 212244 h 212243"/>
                <a:gd name="connsiteX5" fmla="*/ 41062 w 46208"/>
                <a:gd name="connsiteY5" fmla="*/ 202582 h 212243"/>
                <a:gd name="connsiteX6" fmla="*/ 17328 w 46208"/>
                <a:gd name="connsiteY6" fmla="*/ 141986 h 2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08" h="212243">
                  <a:moveTo>
                    <a:pt x="17328" y="141986"/>
                  </a:moveTo>
                  <a:cubicBezTo>
                    <a:pt x="21004" y="94412"/>
                    <a:pt x="32766" y="46944"/>
                    <a:pt x="46208" y="0"/>
                  </a:cubicBezTo>
                  <a:cubicBezTo>
                    <a:pt x="41903" y="9347"/>
                    <a:pt x="37912" y="18693"/>
                    <a:pt x="34131" y="28250"/>
                  </a:cubicBezTo>
                  <a:cubicBezTo>
                    <a:pt x="5041" y="125813"/>
                    <a:pt x="0" y="207308"/>
                    <a:pt x="0" y="207308"/>
                  </a:cubicBezTo>
                  <a:cubicBezTo>
                    <a:pt x="0" y="207308"/>
                    <a:pt x="20794" y="209723"/>
                    <a:pt x="39697" y="212244"/>
                  </a:cubicBezTo>
                  <a:cubicBezTo>
                    <a:pt x="40222" y="208988"/>
                    <a:pt x="40642" y="205733"/>
                    <a:pt x="41062" y="202582"/>
                  </a:cubicBezTo>
                  <a:cubicBezTo>
                    <a:pt x="24679" y="194496"/>
                    <a:pt x="15018" y="171811"/>
                    <a:pt x="17328" y="141986"/>
                  </a:cubicBezTo>
                  <a:close/>
                </a:path>
              </a:pathLst>
            </a:custGeom>
            <a:solidFill>
              <a:srgbClr val="000000">
                <a:alpha val="10000"/>
              </a:srgbClr>
            </a:solidFill>
            <a:ln w="10494" cap="flat">
              <a:noFill/>
              <a:prstDash val="solid"/>
              <a:miter/>
            </a:ln>
          </p:spPr>
          <p:txBody>
            <a:bodyPr rtlCol="0" anchor="ctr"/>
            <a:lstStyle/>
            <a:p>
              <a:endParaRPr lang="bg-BG" sz="1804"/>
            </a:p>
          </p:txBody>
        </p:sp>
      </p:grpSp>
      <p:grpSp>
        <p:nvGrpSpPr>
          <p:cNvPr id="32" name="Графика 4">
            <a:extLst>
              <a:ext uri="{FF2B5EF4-FFF2-40B4-BE49-F238E27FC236}">
                <a16:creationId xmlns:a16="http://schemas.microsoft.com/office/drawing/2014/main" id="{8A8DB2A7-087E-48D2-A302-7CF7AAEB4605}"/>
              </a:ext>
            </a:extLst>
          </p:cNvPr>
          <p:cNvGrpSpPr/>
          <p:nvPr/>
        </p:nvGrpSpPr>
        <p:grpSpPr>
          <a:xfrm>
            <a:off x="17147851" y="9783694"/>
            <a:ext cx="1008704" cy="1582829"/>
            <a:chOff x="14498549" y="7432880"/>
            <a:chExt cx="1006399" cy="1579213"/>
          </a:xfrm>
          <a:solidFill>
            <a:schemeClr val="accent1"/>
          </a:solidFill>
        </p:grpSpPr>
        <p:grpSp>
          <p:nvGrpSpPr>
            <p:cNvPr id="33" name="Графика 4">
              <a:extLst>
                <a:ext uri="{FF2B5EF4-FFF2-40B4-BE49-F238E27FC236}">
                  <a16:creationId xmlns:a16="http://schemas.microsoft.com/office/drawing/2014/main" id="{8A8DB2A7-087E-48D2-A302-7CF7AAEB4605}"/>
                </a:ext>
              </a:extLst>
            </p:cNvPr>
            <p:cNvGrpSpPr/>
            <p:nvPr/>
          </p:nvGrpSpPr>
          <p:grpSpPr>
            <a:xfrm>
              <a:off x="14498549" y="7432880"/>
              <a:ext cx="1006399" cy="1579213"/>
              <a:chOff x="14498549" y="7432880"/>
              <a:chExt cx="1006399" cy="1579213"/>
            </a:xfrm>
            <a:solidFill>
              <a:schemeClr val="accent1"/>
            </a:solidFill>
          </p:grpSpPr>
          <p:sp>
            <p:nvSpPr>
              <p:cNvPr id="34" name="Свободна форма: фигура 33">
                <a:extLst>
                  <a:ext uri="{FF2B5EF4-FFF2-40B4-BE49-F238E27FC236}">
                    <a16:creationId xmlns:a16="http://schemas.microsoft.com/office/drawing/2014/main" id="{AAA8ED36-A62B-4044-8033-E2EF377B6746}"/>
                  </a:ext>
                </a:extLst>
              </p:cNvPr>
              <p:cNvSpPr/>
              <p:nvPr/>
            </p:nvSpPr>
            <p:spPr>
              <a:xfrm>
                <a:off x="14498549" y="7432880"/>
                <a:ext cx="1006399" cy="1579213"/>
              </a:xfrm>
              <a:custGeom>
                <a:avLst/>
                <a:gdLst>
                  <a:gd name="connsiteX0" fmla="*/ 1006399 w 1006399"/>
                  <a:gd name="connsiteY0" fmla="*/ 144386 h 1579213"/>
                  <a:gd name="connsiteX1" fmla="*/ 272735 w 1006399"/>
                  <a:gd name="connsiteY1" fmla="*/ 13322 h 1579213"/>
                  <a:gd name="connsiteX2" fmla="*/ 187354 w 1006399"/>
                  <a:gd name="connsiteY2" fmla="*/ 1770 h 1579213"/>
                  <a:gd name="connsiteX3" fmla="*/ 37072 w 1006399"/>
                  <a:gd name="connsiteY3" fmla="*/ 142601 h 1579213"/>
                  <a:gd name="connsiteX4" fmla="*/ 13968 w 1006399"/>
                  <a:gd name="connsiteY4" fmla="*/ 849905 h 1579213"/>
                  <a:gd name="connsiteX5" fmla="*/ 0 w 1006399"/>
                  <a:gd name="connsiteY5" fmla="*/ 1360404 h 1579213"/>
                  <a:gd name="connsiteX6" fmla="*/ 33711 w 1006399"/>
                  <a:gd name="connsiteY6" fmla="*/ 1391174 h 1579213"/>
                  <a:gd name="connsiteX7" fmla="*/ 58601 w 1006399"/>
                  <a:gd name="connsiteY7" fmla="*/ 1387709 h 1579213"/>
                  <a:gd name="connsiteX8" fmla="*/ 685881 w 1006399"/>
                  <a:gd name="connsiteY8" fmla="*/ 1574118 h 1579213"/>
                  <a:gd name="connsiteX9" fmla="*/ 744586 w 1006399"/>
                  <a:gd name="connsiteY9" fmla="*/ 1540512 h 1579213"/>
                  <a:gd name="connsiteX10" fmla="*/ 814844 w 1006399"/>
                  <a:gd name="connsiteY10" fmla="*/ 1510686 h 1579213"/>
                  <a:gd name="connsiteX11" fmla="*/ 887517 w 1006399"/>
                  <a:gd name="connsiteY11" fmla="*/ 1510476 h 1579213"/>
                  <a:gd name="connsiteX12" fmla="*/ 1006399 w 1006399"/>
                  <a:gd name="connsiteY12" fmla="*/ 144386 h 15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399" h="1579213">
                    <a:moveTo>
                      <a:pt x="1006399" y="144386"/>
                    </a:moveTo>
                    <a:lnTo>
                      <a:pt x="272735" y="13322"/>
                    </a:lnTo>
                    <a:cubicBezTo>
                      <a:pt x="272735" y="13322"/>
                      <a:pt x="277566" y="-5791"/>
                      <a:pt x="187354" y="1770"/>
                    </a:cubicBezTo>
                    <a:cubicBezTo>
                      <a:pt x="97038" y="9331"/>
                      <a:pt x="21634" y="104164"/>
                      <a:pt x="37072" y="142601"/>
                    </a:cubicBezTo>
                    <a:cubicBezTo>
                      <a:pt x="52615" y="181038"/>
                      <a:pt x="13968" y="849905"/>
                      <a:pt x="13968" y="849905"/>
                    </a:cubicBezTo>
                    <a:lnTo>
                      <a:pt x="0" y="1360404"/>
                    </a:lnTo>
                    <a:cubicBezTo>
                      <a:pt x="0" y="1360404"/>
                      <a:pt x="8927" y="1394640"/>
                      <a:pt x="33711" y="1391174"/>
                    </a:cubicBezTo>
                    <a:cubicBezTo>
                      <a:pt x="58601" y="1387709"/>
                      <a:pt x="58601" y="1387709"/>
                      <a:pt x="58601" y="1387709"/>
                    </a:cubicBezTo>
                    <a:cubicBezTo>
                      <a:pt x="58601" y="1387709"/>
                      <a:pt x="624444" y="1552274"/>
                      <a:pt x="685881" y="1574118"/>
                    </a:cubicBezTo>
                    <a:cubicBezTo>
                      <a:pt x="747212" y="1595962"/>
                      <a:pt x="744586" y="1540512"/>
                      <a:pt x="744586" y="1540512"/>
                    </a:cubicBezTo>
                    <a:cubicBezTo>
                      <a:pt x="744586" y="1540512"/>
                      <a:pt x="777773" y="1511001"/>
                      <a:pt x="814844" y="1510686"/>
                    </a:cubicBezTo>
                    <a:cubicBezTo>
                      <a:pt x="852021" y="1510371"/>
                      <a:pt x="887517" y="1510476"/>
                      <a:pt x="887517" y="1510476"/>
                    </a:cubicBezTo>
                    <a:cubicBezTo>
                      <a:pt x="887517" y="1510476"/>
                      <a:pt x="989176" y="202567"/>
                      <a:pt x="1006399" y="144386"/>
                    </a:cubicBezTo>
                    <a:close/>
                  </a:path>
                </a:pathLst>
              </a:custGeom>
              <a:solidFill>
                <a:srgbClr val="7DC61E"/>
              </a:solidFill>
              <a:ln w="10494" cap="flat">
                <a:noFill/>
                <a:prstDash val="solid"/>
                <a:miter/>
              </a:ln>
            </p:spPr>
            <p:txBody>
              <a:bodyPr rtlCol="0" anchor="ctr"/>
              <a:lstStyle/>
              <a:p>
                <a:endParaRPr lang="bg-BG" sz="1804"/>
              </a:p>
            </p:txBody>
          </p:sp>
          <p:sp>
            <p:nvSpPr>
              <p:cNvPr id="35" name="Свободна форма: фигура 34">
                <a:extLst>
                  <a:ext uri="{FF2B5EF4-FFF2-40B4-BE49-F238E27FC236}">
                    <a16:creationId xmlns:a16="http://schemas.microsoft.com/office/drawing/2014/main" id="{A600F419-9839-408A-8033-F04A84A6CCAD}"/>
                  </a:ext>
                </a:extLst>
              </p:cNvPr>
              <p:cNvSpPr/>
              <p:nvPr/>
            </p:nvSpPr>
            <p:spPr>
              <a:xfrm>
                <a:off x="15235259" y="8439159"/>
                <a:ext cx="190819" cy="519635"/>
              </a:xfrm>
              <a:custGeom>
                <a:avLst/>
                <a:gdLst>
                  <a:gd name="connsiteX0" fmla="*/ 89687 w 190819"/>
                  <a:gd name="connsiteY0" fmla="*/ 0 h 519635"/>
                  <a:gd name="connsiteX1" fmla="*/ 58601 w 190819"/>
                  <a:gd name="connsiteY1" fmla="*/ 15333 h 519635"/>
                  <a:gd name="connsiteX2" fmla="*/ 22579 w 190819"/>
                  <a:gd name="connsiteY2" fmla="*/ 273890 h 519635"/>
                  <a:gd name="connsiteX3" fmla="*/ 20899 w 190819"/>
                  <a:gd name="connsiteY3" fmla="*/ 277881 h 519635"/>
                  <a:gd name="connsiteX4" fmla="*/ 3781 w 190819"/>
                  <a:gd name="connsiteY4" fmla="*/ 466180 h 519635"/>
                  <a:gd name="connsiteX5" fmla="*/ 0 w 190819"/>
                  <a:gd name="connsiteY5" fmla="*/ 493590 h 519635"/>
                  <a:gd name="connsiteX6" fmla="*/ 0 w 190819"/>
                  <a:gd name="connsiteY6" fmla="*/ 493905 h 519635"/>
                  <a:gd name="connsiteX7" fmla="*/ 525 w 190819"/>
                  <a:gd name="connsiteY7" fmla="*/ 497581 h 519635"/>
                  <a:gd name="connsiteX8" fmla="*/ 525 w 190819"/>
                  <a:gd name="connsiteY8" fmla="*/ 497581 h 519635"/>
                  <a:gd name="connsiteX9" fmla="*/ 27305 w 190819"/>
                  <a:gd name="connsiteY9" fmla="*/ 513649 h 519635"/>
                  <a:gd name="connsiteX10" fmla="*/ 28880 w 190819"/>
                  <a:gd name="connsiteY10" fmla="*/ 519635 h 519635"/>
                  <a:gd name="connsiteX11" fmla="*/ 78029 w 190819"/>
                  <a:gd name="connsiteY11" fmla="*/ 504512 h 519635"/>
                  <a:gd name="connsiteX12" fmla="*/ 150703 w 190819"/>
                  <a:gd name="connsiteY12" fmla="*/ 504302 h 519635"/>
                  <a:gd name="connsiteX13" fmla="*/ 190820 w 190819"/>
                  <a:gd name="connsiteY13" fmla="*/ 420 h 519635"/>
                  <a:gd name="connsiteX14" fmla="*/ 89687 w 190819"/>
                  <a:gd name="connsiteY14" fmla="*/ 0 h 5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819" h="519635">
                    <a:moveTo>
                      <a:pt x="89687" y="0"/>
                    </a:moveTo>
                    <a:cubicBezTo>
                      <a:pt x="81075" y="8822"/>
                      <a:pt x="69943" y="13863"/>
                      <a:pt x="58601" y="15333"/>
                    </a:cubicBezTo>
                    <a:cubicBezTo>
                      <a:pt x="53455" y="102394"/>
                      <a:pt x="34551" y="187564"/>
                      <a:pt x="22579" y="273890"/>
                    </a:cubicBezTo>
                    <a:cubicBezTo>
                      <a:pt x="22369" y="275570"/>
                      <a:pt x="21739" y="276831"/>
                      <a:pt x="20899" y="277881"/>
                    </a:cubicBezTo>
                    <a:cubicBezTo>
                      <a:pt x="16908" y="340787"/>
                      <a:pt x="11972" y="403694"/>
                      <a:pt x="3781" y="466180"/>
                    </a:cubicBezTo>
                    <a:cubicBezTo>
                      <a:pt x="2731" y="475422"/>
                      <a:pt x="1470" y="484559"/>
                      <a:pt x="0" y="493590"/>
                    </a:cubicBezTo>
                    <a:cubicBezTo>
                      <a:pt x="0" y="493695"/>
                      <a:pt x="0" y="493800"/>
                      <a:pt x="0" y="493905"/>
                    </a:cubicBezTo>
                    <a:cubicBezTo>
                      <a:pt x="420" y="495061"/>
                      <a:pt x="735" y="496216"/>
                      <a:pt x="525" y="497581"/>
                    </a:cubicBezTo>
                    <a:lnTo>
                      <a:pt x="525" y="497581"/>
                    </a:lnTo>
                    <a:cubicBezTo>
                      <a:pt x="11762" y="496951"/>
                      <a:pt x="24049" y="502622"/>
                      <a:pt x="27305" y="513649"/>
                    </a:cubicBezTo>
                    <a:cubicBezTo>
                      <a:pt x="27935" y="515645"/>
                      <a:pt x="28460" y="517640"/>
                      <a:pt x="28880" y="519635"/>
                    </a:cubicBezTo>
                    <a:cubicBezTo>
                      <a:pt x="41797" y="512179"/>
                      <a:pt x="59441" y="504722"/>
                      <a:pt x="78029" y="504512"/>
                    </a:cubicBezTo>
                    <a:cubicBezTo>
                      <a:pt x="115206" y="504197"/>
                      <a:pt x="150703" y="504302"/>
                      <a:pt x="150703" y="504302"/>
                    </a:cubicBezTo>
                    <a:cubicBezTo>
                      <a:pt x="150703" y="504302"/>
                      <a:pt x="168661" y="272945"/>
                      <a:pt x="190820" y="420"/>
                    </a:cubicBezTo>
                    <a:cubicBezTo>
                      <a:pt x="158894" y="10187"/>
                      <a:pt x="123503" y="8612"/>
                      <a:pt x="89687" y="0"/>
                    </a:cubicBezTo>
                    <a:close/>
                  </a:path>
                </a:pathLst>
              </a:custGeom>
              <a:solidFill>
                <a:srgbClr val="311613">
                  <a:alpha val="10000"/>
                </a:srgbClr>
              </a:solidFill>
              <a:ln w="10494" cap="flat">
                <a:noFill/>
                <a:prstDash val="solid"/>
                <a:miter/>
              </a:ln>
            </p:spPr>
            <p:txBody>
              <a:bodyPr rtlCol="0" anchor="ctr"/>
              <a:lstStyle/>
              <a:p>
                <a:endParaRPr lang="bg-BG" sz="1804"/>
              </a:p>
            </p:txBody>
          </p:sp>
          <p:sp>
            <p:nvSpPr>
              <p:cNvPr id="36" name="Свободна форма: фигура 35">
                <a:extLst>
                  <a:ext uri="{FF2B5EF4-FFF2-40B4-BE49-F238E27FC236}">
                    <a16:creationId xmlns:a16="http://schemas.microsoft.com/office/drawing/2014/main" id="{6160AE5C-F241-40BD-9C15-46AE784E3A3D}"/>
                  </a:ext>
                </a:extLst>
              </p:cNvPr>
              <p:cNvSpPr/>
              <p:nvPr/>
            </p:nvSpPr>
            <p:spPr>
              <a:xfrm>
                <a:off x="14563427" y="7434963"/>
                <a:ext cx="941521" cy="1574240"/>
              </a:xfrm>
              <a:custGeom>
                <a:avLst/>
                <a:gdLst>
                  <a:gd name="connsiteX0" fmla="*/ 207857 w 941521"/>
                  <a:gd name="connsiteY0" fmla="*/ 11240 h 1574240"/>
                  <a:gd name="connsiteX1" fmla="*/ 203026 w 941521"/>
                  <a:gd name="connsiteY1" fmla="*/ 4519 h 1574240"/>
                  <a:gd name="connsiteX2" fmla="*/ 176561 w 941521"/>
                  <a:gd name="connsiteY2" fmla="*/ 3153 h 1574240"/>
                  <a:gd name="connsiteX3" fmla="*/ 117855 w 941521"/>
                  <a:gd name="connsiteY3" fmla="*/ 7774 h 1574240"/>
                  <a:gd name="connsiteX4" fmla="*/ 59360 w 941521"/>
                  <a:gd name="connsiteY4" fmla="*/ 35289 h 1574240"/>
                  <a:gd name="connsiteX5" fmla="*/ 3174 w 941521"/>
                  <a:gd name="connsiteY5" fmla="*/ 83073 h 1574240"/>
                  <a:gd name="connsiteX6" fmla="*/ 20817 w 941521"/>
                  <a:gd name="connsiteY6" fmla="*/ 110483 h 1574240"/>
                  <a:gd name="connsiteX7" fmla="*/ 99897 w 941521"/>
                  <a:gd name="connsiteY7" fmla="*/ 121825 h 1574240"/>
                  <a:gd name="connsiteX8" fmla="*/ 320962 w 941521"/>
                  <a:gd name="connsiteY8" fmla="*/ 156796 h 1574240"/>
                  <a:gd name="connsiteX9" fmla="*/ 544128 w 941521"/>
                  <a:gd name="connsiteY9" fmla="*/ 185677 h 1574240"/>
                  <a:gd name="connsiteX10" fmla="*/ 749336 w 941521"/>
                  <a:gd name="connsiteY10" fmla="*/ 221908 h 1574240"/>
                  <a:gd name="connsiteX11" fmla="*/ 764249 w 941521"/>
                  <a:gd name="connsiteY11" fmla="*/ 241127 h 1574240"/>
                  <a:gd name="connsiteX12" fmla="*/ 737679 w 941521"/>
                  <a:gd name="connsiteY12" fmla="*/ 602603 h 1574240"/>
                  <a:gd name="connsiteX13" fmla="*/ 725496 w 941521"/>
                  <a:gd name="connsiteY13" fmla="*/ 714764 h 1574240"/>
                  <a:gd name="connsiteX14" fmla="*/ 725496 w 941521"/>
                  <a:gd name="connsiteY14" fmla="*/ 714764 h 1574240"/>
                  <a:gd name="connsiteX15" fmla="*/ 701657 w 941521"/>
                  <a:gd name="connsiteY15" fmla="*/ 983718 h 1574240"/>
                  <a:gd name="connsiteX16" fmla="*/ 687270 w 941521"/>
                  <a:gd name="connsiteY16" fmla="*/ 1181154 h 1574240"/>
                  <a:gd name="connsiteX17" fmla="*/ 679498 w 941521"/>
                  <a:gd name="connsiteY17" fmla="*/ 1340048 h 1574240"/>
                  <a:gd name="connsiteX18" fmla="*/ 667841 w 941521"/>
                  <a:gd name="connsiteY18" fmla="*/ 1515955 h 1574240"/>
                  <a:gd name="connsiteX19" fmla="*/ 661015 w 941521"/>
                  <a:gd name="connsiteY19" fmla="*/ 1574241 h 1574240"/>
                  <a:gd name="connsiteX20" fmla="*/ 679708 w 941521"/>
                  <a:gd name="connsiteY20" fmla="*/ 1538429 h 1574240"/>
                  <a:gd name="connsiteX21" fmla="*/ 749966 w 941521"/>
                  <a:gd name="connsiteY21" fmla="*/ 1508604 h 1574240"/>
                  <a:gd name="connsiteX22" fmla="*/ 822639 w 941521"/>
                  <a:gd name="connsiteY22" fmla="*/ 1508394 h 1574240"/>
                  <a:gd name="connsiteX23" fmla="*/ 941521 w 941521"/>
                  <a:gd name="connsiteY23" fmla="*/ 142304 h 1574240"/>
                  <a:gd name="connsiteX24" fmla="*/ 207857 w 941521"/>
                  <a:gd name="connsiteY24" fmla="*/ 11240 h 157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21" h="1574240">
                    <a:moveTo>
                      <a:pt x="207857" y="11240"/>
                    </a:moveTo>
                    <a:cubicBezTo>
                      <a:pt x="207857" y="11240"/>
                      <a:pt x="208697" y="7879"/>
                      <a:pt x="203026" y="4519"/>
                    </a:cubicBezTo>
                    <a:cubicBezTo>
                      <a:pt x="195569" y="9244"/>
                      <a:pt x="185803" y="10190"/>
                      <a:pt x="176561" y="3153"/>
                    </a:cubicBezTo>
                    <a:cubicBezTo>
                      <a:pt x="165849" y="-4933"/>
                      <a:pt x="130143" y="4729"/>
                      <a:pt x="117855" y="7774"/>
                    </a:cubicBezTo>
                    <a:cubicBezTo>
                      <a:pt x="96851" y="12920"/>
                      <a:pt x="77213" y="23422"/>
                      <a:pt x="59360" y="35289"/>
                    </a:cubicBezTo>
                    <a:cubicBezTo>
                      <a:pt x="40141" y="47997"/>
                      <a:pt x="19452" y="64064"/>
                      <a:pt x="3174" y="83073"/>
                    </a:cubicBezTo>
                    <a:cubicBezTo>
                      <a:pt x="-2392" y="95990"/>
                      <a:pt x="-2917" y="106387"/>
                      <a:pt x="20817" y="110483"/>
                    </a:cubicBezTo>
                    <a:cubicBezTo>
                      <a:pt x="47177" y="114999"/>
                      <a:pt x="73537" y="116574"/>
                      <a:pt x="99897" y="121825"/>
                    </a:cubicBezTo>
                    <a:cubicBezTo>
                      <a:pt x="173095" y="136213"/>
                      <a:pt x="247029" y="147030"/>
                      <a:pt x="320962" y="156796"/>
                    </a:cubicBezTo>
                    <a:cubicBezTo>
                      <a:pt x="395316" y="166668"/>
                      <a:pt x="469880" y="175385"/>
                      <a:pt x="544128" y="185677"/>
                    </a:cubicBezTo>
                    <a:cubicBezTo>
                      <a:pt x="613021" y="195128"/>
                      <a:pt x="682649" y="200800"/>
                      <a:pt x="749336" y="221908"/>
                    </a:cubicBezTo>
                    <a:cubicBezTo>
                      <a:pt x="756687" y="224219"/>
                      <a:pt x="764144" y="233355"/>
                      <a:pt x="764249" y="241127"/>
                    </a:cubicBezTo>
                    <a:cubicBezTo>
                      <a:pt x="766559" y="362424"/>
                      <a:pt x="751541" y="482356"/>
                      <a:pt x="737679" y="602603"/>
                    </a:cubicBezTo>
                    <a:cubicBezTo>
                      <a:pt x="733373" y="639990"/>
                      <a:pt x="729382" y="677377"/>
                      <a:pt x="725496" y="714764"/>
                    </a:cubicBezTo>
                    <a:lnTo>
                      <a:pt x="725496" y="714764"/>
                    </a:lnTo>
                    <a:cubicBezTo>
                      <a:pt x="724446" y="805080"/>
                      <a:pt x="713419" y="894452"/>
                      <a:pt x="701657" y="983718"/>
                    </a:cubicBezTo>
                    <a:cubicBezTo>
                      <a:pt x="697036" y="1049565"/>
                      <a:pt x="692415" y="1115307"/>
                      <a:pt x="687270" y="1181154"/>
                    </a:cubicBezTo>
                    <a:cubicBezTo>
                      <a:pt x="684224" y="1234084"/>
                      <a:pt x="681598" y="1287119"/>
                      <a:pt x="679498" y="1340048"/>
                    </a:cubicBezTo>
                    <a:cubicBezTo>
                      <a:pt x="677188" y="1398859"/>
                      <a:pt x="674667" y="1457355"/>
                      <a:pt x="667841" y="1515955"/>
                    </a:cubicBezTo>
                    <a:cubicBezTo>
                      <a:pt x="665636" y="1535279"/>
                      <a:pt x="663745" y="1554918"/>
                      <a:pt x="661015" y="1574241"/>
                    </a:cubicBezTo>
                    <a:cubicBezTo>
                      <a:pt x="680968" y="1565315"/>
                      <a:pt x="679708" y="1538429"/>
                      <a:pt x="679708" y="1538429"/>
                    </a:cubicBezTo>
                    <a:cubicBezTo>
                      <a:pt x="679708" y="1538429"/>
                      <a:pt x="712894" y="1508919"/>
                      <a:pt x="749966" y="1508604"/>
                    </a:cubicBezTo>
                    <a:cubicBezTo>
                      <a:pt x="787143" y="1508289"/>
                      <a:pt x="822639" y="1508394"/>
                      <a:pt x="822639" y="1508394"/>
                    </a:cubicBezTo>
                    <a:cubicBezTo>
                      <a:pt x="822639" y="1508394"/>
                      <a:pt x="924298" y="200484"/>
                      <a:pt x="941521" y="142304"/>
                    </a:cubicBezTo>
                    <a:lnTo>
                      <a:pt x="207857" y="11240"/>
                    </a:lnTo>
                    <a:close/>
                  </a:path>
                </a:pathLst>
              </a:custGeom>
              <a:solidFill>
                <a:srgbClr val="231F20">
                  <a:alpha val="20000"/>
                </a:srgbClr>
              </a:solidFill>
              <a:ln w="10494" cap="flat">
                <a:noFill/>
                <a:prstDash val="solid"/>
                <a:miter/>
              </a:ln>
            </p:spPr>
            <p:txBody>
              <a:bodyPr rtlCol="0" anchor="ctr"/>
              <a:lstStyle/>
              <a:p>
                <a:endParaRPr lang="bg-BG" sz="1804"/>
              </a:p>
            </p:txBody>
          </p:sp>
          <p:sp>
            <p:nvSpPr>
              <p:cNvPr id="37" name="Свободна форма: фигура 36">
                <a:extLst>
                  <a:ext uri="{FF2B5EF4-FFF2-40B4-BE49-F238E27FC236}">
                    <a16:creationId xmlns:a16="http://schemas.microsoft.com/office/drawing/2014/main" id="{607CB28B-0598-466B-AB90-6F4E49BEDE4C}"/>
                  </a:ext>
                </a:extLst>
              </p:cNvPr>
              <p:cNvSpPr/>
              <p:nvPr/>
            </p:nvSpPr>
            <p:spPr>
              <a:xfrm>
                <a:off x="14588971" y="7443577"/>
                <a:ext cx="914192" cy="1565521"/>
              </a:xfrm>
              <a:custGeom>
                <a:avLst/>
                <a:gdLst>
                  <a:gd name="connsiteX0" fmla="*/ 906421 w 914192"/>
                  <a:gd name="connsiteY0" fmla="*/ 145662 h 1565521"/>
                  <a:gd name="connsiteX1" fmla="*/ 862103 w 914192"/>
                  <a:gd name="connsiteY1" fmla="*/ 139571 h 1565521"/>
                  <a:gd name="connsiteX2" fmla="*/ 859373 w 914192"/>
                  <a:gd name="connsiteY2" fmla="*/ 138835 h 1565521"/>
                  <a:gd name="connsiteX3" fmla="*/ 800142 w 914192"/>
                  <a:gd name="connsiteY3" fmla="*/ 126023 h 1565521"/>
                  <a:gd name="connsiteX4" fmla="*/ 785019 w 914192"/>
                  <a:gd name="connsiteY4" fmla="*/ 123398 h 1565521"/>
                  <a:gd name="connsiteX5" fmla="*/ 601130 w 914192"/>
                  <a:gd name="connsiteY5" fmla="*/ 95042 h 1565521"/>
                  <a:gd name="connsiteX6" fmla="*/ 525411 w 914192"/>
                  <a:gd name="connsiteY6" fmla="*/ 81600 h 1565521"/>
                  <a:gd name="connsiteX7" fmla="*/ 336692 w 914192"/>
                  <a:gd name="connsiteY7" fmla="*/ 44318 h 1565521"/>
                  <a:gd name="connsiteX8" fmla="*/ 240494 w 914192"/>
                  <a:gd name="connsiteY8" fmla="*/ 22999 h 1565521"/>
                  <a:gd name="connsiteX9" fmla="*/ 146607 w 914192"/>
                  <a:gd name="connsiteY9" fmla="*/ 4411 h 1565521"/>
                  <a:gd name="connsiteX10" fmla="*/ 134740 w 914192"/>
                  <a:gd name="connsiteY10" fmla="*/ 0 h 1565521"/>
                  <a:gd name="connsiteX11" fmla="*/ 0 w 914192"/>
                  <a:gd name="connsiteY11" fmla="*/ 77924 h 1565521"/>
                  <a:gd name="connsiteX12" fmla="*/ 149652 w 914192"/>
                  <a:gd name="connsiteY12" fmla="*/ 97668 h 1565521"/>
                  <a:gd name="connsiteX13" fmla="*/ 350239 w 914192"/>
                  <a:gd name="connsiteY13" fmla="*/ 129279 h 1565521"/>
                  <a:gd name="connsiteX14" fmla="*/ 547570 w 914192"/>
                  <a:gd name="connsiteY14" fmla="*/ 148287 h 1565521"/>
                  <a:gd name="connsiteX15" fmla="*/ 679160 w 914192"/>
                  <a:gd name="connsiteY15" fmla="*/ 167401 h 1565521"/>
                  <a:gd name="connsiteX16" fmla="*/ 761495 w 914192"/>
                  <a:gd name="connsiteY16" fmla="*/ 191660 h 1565521"/>
                  <a:gd name="connsiteX17" fmla="*/ 751833 w 914192"/>
                  <a:gd name="connsiteY17" fmla="*/ 228837 h 1565521"/>
                  <a:gd name="connsiteX18" fmla="*/ 738810 w 914192"/>
                  <a:gd name="connsiteY18" fmla="*/ 231357 h 1565521"/>
                  <a:gd name="connsiteX19" fmla="*/ 738915 w 914192"/>
                  <a:gd name="connsiteY19" fmla="*/ 232408 h 1565521"/>
                  <a:gd name="connsiteX20" fmla="*/ 712346 w 914192"/>
                  <a:gd name="connsiteY20" fmla="*/ 593884 h 1565521"/>
                  <a:gd name="connsiteX21" fmla="*/ 700163 w 914192"/>
                  <a:gd name="connsiteY21" fmla="*/ 706044 h 1565521"/>
                  <a:gd name="connsiteX22" fmla="*/ 700163 w 914192"/>
                  <a:gd name="connsiteY22" fmla="*/ 706044 h 1565521"/>
                  <a:gd name="connsiteX23" fmla="*/ 676324 w 914192"/>
                  <a:gd name="connsiteY23" fmla="*/ 974999 h 1565521"/>
                  <a:gd name="connsiteX24" fmla="*/ 661936 w 914192"/>
                  <a:gd name="connsiteY24" fmla="*/ 1172435 h 1565521"/>
                  <a:gd name="connsiteX25" fmla="*/ 654165 w 914192"/>
                  <a:gd name="connsiteY25" fmla="*/ 1331329 h 1565521"/>
                  <a:gd name="connsiteX26" fmla="*/ 642508 w 914192"/>
                  <a:gd name="connsiteY26" fmla="*/ 1507236 h 1565521"/>
                  <a:gd name="connsiteX27" fmla="*/ 635681 w 914192"/>
                  <a:gd name="connsiteY27" fmla="*/ 1565522 h 1565521"/>
                  <a:gd name="connsiteX28" fmla="*/ 654375 w 914192"/>
                  <a:gd name="connsiteY28" fmla="*/ 1529710 h 1565521"/>
                  <a:gd name="connsiteX29" fmla="*/ 724633 w 914192"/>
                  <a:gd name="connsiteY29" fmla="*/ 1499885 h 1565521"/>
                  <a:gd name="connsiteX30" fmla="*/ 797306 w 914192"/>
                  <a:gd name="connsiteY30" fmla="*/ 1499675 h 1565521"/>
                  <a:gd name="connsiteX31" fmla="*/ 914193 w 914192"/>
                  <a:gd name="connsiteY31" fmla="*/ 143246 h 1565521"/>
                  <a:gd name="connsiteX32" fmla="*/ 906421 w 914192"/>
                  <a:gd name="connsiteY32" fmla="*/ 145662 h 156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192" h="1565521">
                    <a:moveTo>
                      <a:pt x="906421" y="145662"/>
                    </a:moveTo>
                    <a:cubicBezTo>
                      <a:pt x="891823" y="148707"/>
                      <a:pt x="876071" y="143351"/>
                      <a:pt x="862103" y="139571"/>
                    </a:cubicBezTo>
                    <a:cubicBezTo>
                      <a:pt x="861158" y="139361"/>
                      <a:pt x="860318" y="139150"/>
                      <a:pt x="859373" y="138835"/>
                    </a:cubicBezTo>
                    <a:cubicBezTo>
                      <a:pt x="839524" y="135685"/>
                      <a:pt x="819675" y="130854"/>
                      <a:pt x="800142" y="126023"/>
                    </a:cubicBezTo>
                    <a:cubicBezTo>
                      <a:pt x="795101" y="125183"/>
                      <a:pt x="790060" y="124238"/>
                      <a:pt x="785019" y="123398"/>
                    </a:cubicBezTo>
                    <a:cubicBezTo>
                      <a:pt x="723688" y="113211"/>
                      <a:pt x="663092" y="100503"/>
                      <a:pt x="601130" y="95042"/>
                    </a:cubicBezTo>
                    <a:cubicBezTo>
                      <a:pt x="577921" y="93047"/>
                      <a:pt x="549041" y="91367"/>
                      <a:pt x="525411" y="81600"/>
                    </a:cubicBezTo>
                    <a:cubicBezTo>
                      <a:pt x="461664" y="72673"/>
                      <a:pt x="399493" y="59651"/>
                      <a:pt x="336692" y="44318"/>
                    </a:cubicBezTo>
                    <a:cubicBezTo>
                      <a:pt x="304766" y="36547"/>
                      <a:pt x="272630" y="29720"/>
                      <a:pt x="240494" y="22999"/>
                    </a:cubicBezTo>
                    <a:cubicBezTo>
                      <a:pt x="209198" y="16383"/>
                      <a:pt x="178743" y="5566"/>
                      <a:pt x="146607" y="4411"/>
                    </a:cubicBezTo>
                    <a:cubicBezTo>
                      <a:pt x="141461" y="4201"/>
                      <a:pt x="137575" y="2520"/>
                      <a:pt x="134740" y="0"/>
                    </a:cubicBezTo>
                    <a:cubicBezTo>
                      <a:pt x="78659" y="1890"/>
                      <a:pt x="34551" y="35496"/>
                      <a:pt x="0" y="77924"/>
                    </a:cubicBezTo>
                    <a:cubicBezTo>
                      <a:pt x="50094" y="80865"/>
                      <a:pt x="100188" y="91262"/>
                      <a:pt x="149652" y="97668"/>
                    </a:cubicBezTo>
                    <a:cubicBezTo>
                      <a:pt x="216760" y="106384"/>
                      <a:pt x="283657" y="117306"/>
                      <a:pt x="350239" y="129279"/>
                    </a:cubicBezTo>
                    <a:cubicBezTo>
                      <a:pt x="416086" y="134530"/>
                      <a:pt x="481933" y="139991"/>
                      <a:pt x="547570" y="148287"/>
                    </a:cubicBezTo>
                    <a:cubicBezTo>
                      <a:pt x="591468" y="153853"/>
                      <a:pt x="635471" y="159944"/>
                      <a:pt x="679160" y="167401"/>
                    </a:cubicBezTo>
                    <a:cubicBezTo>
                      <a:pt x="706780" y="172127"/>
                      <a:pt x="738495" y="174122"/>
                      <a:pt x="761495" y="191660"/>
                    </a:cubicBezTo>
                    <a:cubicBezTo>
                      <a:pt x="776827" y="203422"/>
                      <a:pt x="768741" y="224741"/>
                      <a:pt x="751833" y="228837"/>
                    </a:cubicBezTo>
                    <a:cubicBezTo>
                      <a:pt x="747527" y="229887"/>
                      <a:pt x="743221" y="230622"/>
                      <a:pt x="738810" y="231357"/>
                    </a:cubicBezTo>
                    <a:cubicBezTo>
                      <a:pt x="738810" y="231672"/>
                      <a:pt x="738915" y="232093"/>
                      <a:pt x="738915" y="232408"/>
                    </a:cubicBezTo>
                    <a:cubicBezTo>
                      <a:pt x="741226" y="353705"/>
                      <a:pt x="726208" y="473637"/>
                      <a:pt x="712346" y="593884"/>
                    </a:cubicBezTo>
                    <a:cubicBezTo>
                      <a:pt x="708040" y="631271"/>
                      <a:pt x="704049" y="668657"/>
                      <a:pt x="700163" y="706044"/>
                    </a:cubicBezTo>
                    <a:lnTo>
                      <a:pt x="700163" y="706044"/>
                    </a:lnTo>
                    <a:cubicBezTo>
                      <a:pt x="699113" y="796361"/>
                      <a:pt x="688086" y="885732"/>
                      <a:pt x="676324" y="974999"/>
                    </a:cubicBezTo>
                    <a:cubicBezTo>
                      <a:pt x="671703" y="1040846"/>
                      <a:pt x="667082" y="1106588"/>
                      <a:pt x="661936" y="1172435"/>
                    </a:cubicBezTo>
                    <a:cubicBezTo>
                      <a:pt x="658891" y="1225364"/>
                      <a:pt x="656265" y="1278399"/>
                      <a:pt x="654165" y="1331329"/>
                    </a:cubicBezTo>
                    <a:cubicBezTo>
                      <a:pt x="651854" y="1390140"/>
                      <a:pt x="649334" y="1448635"/>
                      <a:pt x="642508" y="1507236"/>
                    </a:cubicBezTo>
                    <a:cubicBezTo>
                      <a:pt x="640302" y="1526560"/>
                      <a:pt x="638412" y="1546198"/>
                      <a:pt x="635681" y="1565522"/>
                    </a:cubicBezTo>
                    <a:cubicBezTo>
                      <a:pt x="655635" y="1556595"/>
                      <a:pt x="654375" y="1529710"/>
                      <a:pt x="654375" y="1529710"/>
                    </a:cubicBezTo>
                    <a:cubicBezTo>
                      <a:pt x="654375" y="1529710"/>
                      <a:pt x="687561" y="1500200"/>
                      <a:pt x="724633" y="1499885"/>
                    </a:cubicBezTo>
                    <a:cubicBezTo>
                      <a:pt x="761810" y="1499570"/>
                      <a:pt x="797306" y="1499675"/>
                      <a:pt x="797306" y="1499675"/>
                    </a:cubicBezTo>
                    <a:cubicBezTo>
                      <a:pt x="797306" y="1499675"/>
                      <a:pt x="892348" y="276096"/>
                      <a:pt x="914193" y="143246"/>
                    </a:cubicBezTo>
                    <a:cubicBezTo>
                      <a:pt x="911672" y="144296"/>
                      <a:pt x="909257" y="145137"/>
                      <a:pt x="906421" y="145662"/>
                    </a:cubicBezTo>
                    <a:close/>
                  </a:path>
                </a:pathLst>
              </a:custGeom>
              <a:solidFill>
                <a:srgbClr val="311613">
                  <a:alpha val="20000"/>
                </a:srgbClr>
              </a:solidFill>
              <a:ln w="10494" cap="flat">
                <a:noFill/>
                <a:prstDash val="solid"/>
                <a:miter/>
              </a:ln>
            </p:spPr>
            <p:txBody>
              <a:bodyPr rtlCol="0" anchor="ctr"/>
              <a:lstStyle/>
              <a:p>
                <a:endParaRPr lang="bg-BG" sz="1804"/>
              </a:p>
            </p:txBody>
          </p:sp>
          <p:sp>
            <p:nvSpPr>
              <p:cNvPr id="38" name="Свободна форма: фигура 37">
                <a:extLst>
                  <a:ext uri="{FF2B5EF4-FFF2-40B4-BE49-F238E27FC236}">
                    <a16:creationId xmlns:a16="http://schemas.microsoft.com/office/drawing/2014/main" id="{D1009DD0-6765-4D51-A9ED-ACBD591FE2BF}"/>
                  </a:ext>
                </a:extLst>
              </p:cNvPr>
              <p:cNvSpPr/>
              <p:nvPr/>
            </p:nvSpPr>
            <p:spPr>
              <a:xfrm>
                <a:off x="14537091" y="7505223"/>
                <a:ext cx="778087" cy="502517"/>
              </a:xfrm>
              <a:custGeom>
                <a:avLst/>
                <a:gdLst>
                  <a:gd name="connsiteX0" fmla="*/ 775777 w 778087"/>
                  <a:gd name="connsiteY0" fmla="*/ 186199 h 502517"/>
                  <a:gd name="connsiteX1" fmla="*/ 696803 w 778087"/>
                  <a:gd name="connsiteY1" fmla="*/ 144401 h 502517"/>
                  <a:gd name="connsiteX2" fmla="*/ 48729 w 778087"/>
                  <a:gd name="connsiteY2" fmla="*/ 51985 h 502517"/>
                  <a:gd name="connsiteX3" fmla="*/ 24995 w 778087"/>
                  <a:gd name="connsiteY3" fmla="*/ 42218 h 502517"/>
                  <a:gd name="connsiteX4" fmla="*/ 32766 w 778087"/>
                  <a:gd name="connsiteY4" fmla="*/ 0 h 502517"/>
                  <a:gd name="connsiteX5" fmla="*/ 6406 w 778087"/>
                  <a:gd name="connsiteY5" fmla="*/ 48414 h 502517"/>
                  <a:gd name="connsiteX6" fmla="*/ 4411 w 778087"/>
                  <a:gd name="connsiteY6" fmla="*/ 61961 h 502517"/>
                  <a:gd name="connsiteX7" fmla="*/ 9137 w 778087"/>
                  <a:gd name="connsiteY7" fmla="*/ 76769 h 502517"/>
                  <a:gd name="connsiteX8" fmla="*/ 11447 w 778087"/>
                  <a:gd name="connsiteY8" fmla="*/ 95988 h 502517"/>
                  <a:gd name="connsiteX9" fmla="*/ 12602 w 778087"/>
                  <a:gd name="connsiteY9" fmla="*/ 138520 h 502517"/>
                  <a:gd name="connsiteX10" fmla="*/ 11342 w 778087"/>
                  <a:gd name="connsiteY10" fmla="*/ 143666 h 502517"/>
                  <a:gd name="connsiteX11" fmla="*/ 0 w 778087"/>
                  <a:gd name="connsiteY11" fmla="*/ 502517 h 502517"/>
                  <a:gd name="connsiteX12" fmla="*/ 92627 w 778087"/>
                  <a:gd name="connsiteY12" fmla="*/ 344253 h 502517"/>
                  <a:gd name="connsiteX13" fmla="*/ 247215 w 778087"/>
                  <a:gd name="connsiteY13" fmla="*/ 188510 h 502517"/>
                  <a:gd name="connsiteX14" fmla="*/ 651854 w 778087"/>
                  <a:gd name="connsiteY14" fmla="*/ 192185 h 502517"/>
                  <a:gd name="connsiteX15" fmla="*/ 701109 w 778087"/>
                  <a:gd name="connsiteY15" fmla="*/ 198171 h 502517"/>
                  <a:gd name="connsiteX16" fmla="*/ 769896 w 778087"/>
                  <a:gd name="connsiteY16" fmla="*/ 214764 h 502517"/>
                  <a:gd name="connsiteX17" fmla="*/ 778087 w 778087"/>
                  <a:gd name="connsiteY17" fmla="*/ 197961 h 502517"/>
                  <a:gd name="connsiteX18" fmla="*/ 775777 w 778087"/>
                  <a:gd name="connsiteY18" fmla="*/ 186199 h 502517"/>
                  <a:gd name="connsiteX19" fmla="*/ 15648 w 778087"/>
                  <a:gd name="connsiteY19" fmla="*/ 138310 h 502517"/>
                  <a:gd name="connsiteX20" fmla="*/ 14178 w 778087"/>
                  <a:gd name="connsiteY20" fmla="*/ 137680 h 502517"/>
                  <a:gd name="connsiteX21" fmla="*/ 14808 w 778087"/>
                  <a:gd name="connsiteY21" fmla="*/ 128964 h 502517"/>
                  <a:gd name="connsiteX22" fmla="*/ 15648 w 778087"/>
                  <a:gd name="connsiteY22" fmla="*/ 138310 h 5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87" h="502517">
                    <a:moveTo>
                      <a:pt x="775777" y="186199"/>
                    </a:moveTo>
                    <a:cubicBezTo>
                      <a:pt x="765590" y="156374"/>
                      <a:pt x="728099" y="148077"/>
                      <a:pt x="696803" y="144401"/>
                    </a:cubicBezTo>
                    <a:cubicBezTo>
                      <a:pt x="480043" y="118882"/>
                      <a:pt x="264018" y="88006"/>
                      <a:pt x="48729" y="51985"/>
                    </a:cubicBezTo>
                    <a:cubicBezTo>
                      <a:pt x="40117" y="50514"/>
                      <a:pt x="30771" y="48729"/>
                      <a:pt x="24995" y="42218"/>
                    </a:cubicBezTo>
                    <a:cubicBezTo>
                      <a:pt x="14073" y="30035"/>
                      <a:pt x="24470" y="14178"/>
                      <a:pt x="32766" y="0"/>
                    </a:cubicBezTo>
                    <a:cubicBezTo>
                      <a:pt x="17433" y="10817"/>
                      <a:pt x="11447" y="30351"/>
                      <a:pt x="6406" y="48414"/>
                    </a:cubicBezTo>
                    <a:cubicBezTo>
                      <a:pt x="5146" y="52825"/>
                      <a:pt x="3886" y="57446"/>
                      <a:pt x="4411" y="61961"/>
                    </a:cubicBezTo>
                    <a:cubicBezTo>
                      <a:pt x="4936" y="67107"/>
                      <a:pt x="7561" y="71833"/>
                      <a:pt x="9137" y="76769"/>
                    </a:cubicBezTo>
                    <a:cubicBezTo>
                      <a:pt x="11027" y="82965"/>
                      <a:pt x="11237" y="89476"/>
                      <a:pt x="11447" y="95988"/>
                    </a:cubicBezTo>
                    <a:cubicBezTo>
                      <a:pt x="11867" y="110165"/>
                      <a:pt x="12182" y="124343"/>
                      <a:pt x="12602" y="138520"/>
                    </a:cubicBezTo>
                    <a:cubicBezTo>
                      <a:pt x="11447" y="139781"/>
                      <a:pt x="11342" y="141881"/>
                      <a:pt x="11342" y="143666"/>
                    </a:cubicBezTo>
                    <a:cubicBezTo>
                      <a:pt x="16383" y="263283"/>
                      <a:pt x="7246" y="382900"/>
                      <a:pt x="0" y="502517"/>
                    </a:cubicBezTo>
                    <a:cubicBezTo>
                      <a:pt x="29616" y="467651"/>
                      <a:pt x="65532" y="381325"/>
                      <a:pt x="92627" y="344253"/>
                    </a:cubicBezTo>
                    <a:cubicBezTo>
                      <a:pt x="178848" y="226001"/>
                      <a:pt x="163725" y="220750"/>
                      <a:pt x="247215" y="188510"/>
                    </a:cubicBezTo>
                    <a:cubicBezTo>
                      <a:pt x="352129" y="148077"/>
                      <a:pt x="544630" y="223271"/>
                      <a:pt x="651854" y="192185"/>
                    </a:cubicBezTo>
                    <a:cubicBezTo>
                      <a:pt x="669077" y="187144"/>
                      <a:pt x="687561" y="188405"/>
                      <a:pt x="701109" y="198171"/>
                    </a:cubicBezTo>
                    <a:cubicBezTo>
                      <a:pt x="724843" y="198801"/>
                      <a:pt x="748052" y="203737"/>
                      <a:pt x="769896" y="214764"/>
                    </a:cubicBezTo>
                    <a:cubicBezTo>
                      <a:pt x="772836" y="209303"/>
                      <a:pt x="775672" y="203737"/>
                      <a:pt x="778087" y="197961"/>
                    </a:cubicBezTo>
                    <a:cubicBezTo>
                      <a:pt x="777668" y="193865"/>
                      <a:pt x="777038" y="189980"/>
                      <a:pt x="775777" y="186199"/>
                    </a:cubicBezTo>
                    <a:close/>
                    <a:moveTo>
                      <a:pt x="15648" y="138310"/>
                    </a:moveTo>
                    <a:cubicBezTo>
                      <a:pt x="15228" y="137890"/>
                      <a:pt x="14703" y="137680"/>
                      <a:pt x="14178" y="137680"/>
                    </a:cubicBezTo>
                    <a:cubicBezTo>
                      <a:pt x="14913" y="134845"/>
                      <a:pt x="15228" y="131904"/>
                      <a:pt x="14808" y="128964"/>
                    </a:cubicBezTo>
                    <a:lnTo>
                      <a:pt x="15648" y="138310"/>
                    </a:lnTo>
                    <a:close/>
                  </a:path>
                </a:pathLst>
              </a:custGeom>
              <a:solidFill>
                <a:srgbClr val="FFFFFF">
                  <a:alpha val="15000"/>
                </a:srgbClr>
              </a:solidFill>
              <a:ln w="10494" cap="flat">
                <a:noFill/>
                <a:prstDash val="solid"/>
                <a:miter/>
              </a:ln>
            </p:spPr>
            <p:txBody>
              <a:bodyPr rtlCol="0" anchor="ctr"/>
              <a:lstStyle/>
              <a:p>
                <a:endParaRPr lang="bg-BG" sz="1804"/>
              </a:p>
            </p:txBody>
          </p:sp>
          <p:sp>
            <p:nvSpPr>
              <p:cNvPr id="39" name="Свободна форма: фигура 38">
                <a:extLst>
                  <a:ext uri="{FF2B5EF4-FFF2-40B4-BE49-F238E27FC236}">
                    <a16:creationId xmlns:a16="http://schemas.microsoft.com/office/drawing/2014/main" id="{F291E078-C7EC-4903-803B-FCE45C51DF67}"/>
                  </a:ext>
                </a:extLst>
              </p:cNvPr>
              <p:cNvSpPr/>
              <p:nvPr/>
            </p:nvSpPr>
            <p:spPr>
              <a:xfrm>
                <a:off x="14541275" y="7505223"/>
                <a:ext cx="711837" cy="334293"/>
              </a:xfrm>
              <a:custGeom>
                <a:avLst/>
                <a:gdLst>
                  <a:gd name="connsiteX0" fmla="*/ 108082 w 711837"/>
                  <a:gd name="connsiteY0" fmla="*/ 95357 h 334293"/>
                  <a:gd name="connsiteX1" fmla="*/ 296907 w 711837"/>
                  <a:gd name="connsiteY1" fmla="*/ 118147 h 334293"/>
                  <a:gd name="connsiteX2" fmla="*/ 711837 w 711837"/>
                  <a:gd name="connsiteY2" fmla="*/ 147342 h 334293"/>
                  <a:gd name="connsiteX3" fmla="*/ 692514 w 711837"/>
                  <a:gd name="connsiteY3" fmla="*/ 144401 h 334293"/>
                  <a:gd name="connsiteX4" fmla="*/ 44440 w 711837"/>
                  <a:gd name="connsiteY4" fmla="*/ 51985 h 334293"/>
                  <a:gd name="connsiteX5" fmla="*/ 20706 w 711837"/>
                  <a:gd name="connsiteY5" fmla="*/ 42218 h 334293"/>
                  <a:gd name="connsiteX6" fmla="*/ 28477 w 711837"/>
                  <a:gd name="connsiteY6" fmla="*/ 0 h 334293"/>
                  <a:gd name="connsiteX7" fmla="*/ 2118 w 711837"/>
                  <a:gd name="connsiteY7" fmla="*/ 48414 h 334293"/>
                  <a:gd name="connsiteX8" fmla="*/ 122 w 711837"/>
                  <a:gd name="connsiteY8" fmla="*/ 61961 h 334293"/>
                  <a:gd name="connsiteX9" fmla="*/ 2538 w 711837"/>
                  <a:gd name="connsiteY9" fmla="*/ 70678 h 334293"/>
                  <a:gd name="connsiteX10" fmla="*/ 19446 w 711837"/>
                  <a:gd name="connsiteY10" fmla="*/ 77609 h 334293"/>
                  <a:gd name="connsiteX11" fmla="*/ 15980 w 711837"/>
                  <a:gd name="connsiteY11" fmla="*/ 334276 h 334293"/>
                  <a:gd name="connsiteX12" fmla="*/ 40870 w 711837"/>
                  <a:gd name="connsiteY12" fmla="*/ 84856 h 334293"/>
                  <a:gd name="connsiteX13" fmla="*/ 108082 w 711837"/>
                  <a:gd name="connsiteY13" fmla="*/ 95357 h 3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837" h="334293">
                    <a:moveTo>
                      <a:pt x="108082" y="95357"/>
                    </a:moveTo>
                    <a:cubicBezTo>
                      <a:pt x="170884" y="103654"/>
                      <a:pt x="233895" y="111740"/>
                      <a:pt x="296907" y="118147"/>
                    </a:cubicBezTo>
                    <a:cubicBezTo>
                      <a:pt x="434902" y="132219"/>
                      <a:pt x="573422" y="139676"/>
                      <a:pt x="711837" y="147342"/>
                    </a:cubicBezTo>
                    <a:cubicBezTo>
                      <a:pt x="705326" y="146082"/>
                      <a:pt x="698815" y="145137"/>
                      <a:pt x="692514" y="144401"/>
                    </a:cubicBezTo>
                    <a:cubicBezTo>
                      <a:pt x="475754" y="118882"/>
                      <a:pt x="259730" y="88006"/>
                      <a:pt x="44440" y="51985"/>
                    </a:cubicBezTo>
                    <a:cubicBezTo>
                      <a:pt x="35829" y="50514"/>
                      <a:pt x="26482" y="48729"/>
                      <a:pt x="20706" y="42218"/>
                    </a:cubicBezTo>
                    <a:cubicBezTo>
                      <a:pt x="9784" y="30035"/>
                      <a:pt x="20181" y="14178"/>
                      <a:pt x="28477" y="0"/>
                    </a:cubicBezTo>
                    <a:cubicBezTo>
                      <a:pt x="13145" y="10817"/>
                      <a:pt x="7159" y="30351"/>
                      <a:pt x="2118" y="48414"/>
                    </a:cubicBezTo>
                    <a:cubicBezTo>
                      <a:pt x="857" y="52825"/>
                      <a:pt x="-403" y="57446"/>
                      <a:pt x="122" y="61961"/>
                    </a:cubicBezTo>
                    <a:cubicBezTo>
                      <a:pt x="437" y="65007"/>
                      <a:pt x="1488" y="67842"/>
                      <a:pt x="2538" y="70678"/>
                    </a:cubicBezTo>
                    <a:cubicBezTo>
                      <a:pt x="4848" y="72043"/>
                      <a:pt x="16925" y="76454"/>
                      <a:pt x="19446" y="77609"/>
                    </a:cubicBezTo>
                    <a:cubicBezTo>
                      <a:pt x="22806" y="79184"/>
                      <a:pt x="12409" y="333016"/>
                      <a:pt x="15980" y="334276"/>
                    </a:cubicBezTo>
                    <a:cubicBezTo>
                      <a:pt x="22596" y="336692"/>
                      <a:pt x="33833" y="83175"/>
                      <a:pt x="40870" y="84856"/>
                    </a:cubicBezTo>
                    <a:cubicBezTo>
                      <a:pt x="64079" y="90527"/>
                      <a:pt x="88548" y="92732"/>
                      <a:pt x="108082" y="95357"/>
                    </a:cubicBezTo>
                    <a:close/>
                  </a:path>
                </a:pathLst>
              </a:custGeom>
              <a:solidFill>
                <a:srgbClr val="FFFFFF">
                  <a:alpha val="15000"/>
                </a:srgbClr>
              </a:solidFill>
              <a:ln w="10494" cap="flat">
                <a:noFill/>
                <a:prstDash val="solid"/>
                <a:miter/>
              </a:ln>
            </p:spPr>
            <p:txBody>
              <a:bodyPr rtlCol="0" anchor="ctr"/>
              <a:lstStyle/>
              <a:p>
                <a:endParaRPr lang="bg-BG" sz="1804"/>
              </a:p>
            </p:txBody>
          </p:sp>
        </p:grpSp>
        <p:grpSp>
          <p:nvGrpSpPr>
            <p:cNvPr id="40" name="Графика 4">
              <a:extLst>
                <a:ext uri="{FF2B5EF4-FFF2-40B4-BE49-F238E27FC236}">
                  <a16:creationId xmlns:a16="http://schemas.microsoft.com/office/drawing/2014/main" id="{8A8DB2A7-087E-48D2-A302-7CF7AAEB4605}"/>
                </a:ext>
              </a:extLst>
            </p:cNvPr>
            <p:cNvGrpSpPr/>
            <p:nvPr/>
          </p:nvGrpSpPr>
          <p:grpSpPr>
            <a:xfrm>
              <a:off x="14595482" y="7453239"/>
              <a:ext cx="877120" cy="1533175"/>
              <a:chOff x="14595482" y="7453239"/>
              <a:chExt cx="877120" cy="1533175"/>
            </a:xfrm>
            <a:solidFill>
              <a:schemeClr val="accent1"/>
            </a:solidFill>
          </p:grpSpPr>
          <p:sp>
            <p:nvSpPr>
              <p:cNvPr id="41" name="Свободна форма: фигура 40">
                <a:extLst>
                  <a:ext uri="{FF2B5EF4-FFF2-40B4-BE49-F238E27FC236}">
                    <a16:creationId xmlns:a16="http://schemas.microsoft.com/office/drawing/2014/main" id="{F0FC563C-7423-4804-84CD-2D0C537585E5}"/>
                  </a:ext>
                </a:extLst>
              </p:cNvPr>
              <p:cNvSpPr/>
              <p:nvPr/>
            </p:nvSpPr>
            <p:spPr>
              <a:xfrm>
                <a:off x="14595482" y="7453239"/>
                <a:ext cx="877120" cy="1533175"/>
              </a:xfrm>
              <a:custGeom>
                <a:avLst/>
                <a:gdLst>
                  <a:gd name="connsiteX0" fmla="*/ 115836 w 877120"/>
                  <a:gd name="connsiteY0" fmla="*/ 0 h 1533175"/>
                  <a:gd name="connsiteX1" fmla="*/ 490440 w 877120"/>
                  <a:gd name="connsiteY1" fmla="*/ 84120 h 1533175"/>
                  <a:gd name="connsiteX2" fmla="*/ 851286 w 877120"/>
                  <a:gd name="connsiteY2" fmla="*/ 142826 h 1533175"/>
                  <a:gd name="connsiteX3" fmla="*/ 877121 w 877120"/>
                  <a:gd name="connsiteY3" fmla="*/ 154483 h 1533175"/>
                  <a:gd name="connsiteX4" fmla="*/ 842254 w 877120"/>
                  <a:gd name="connsiteY4" fmla="*/ 735135 h 1533175"/>
                  <a:gd name="connsiteX5" fmla="*/ 764960 w 877120"/>
                  <a:gd name="connsiteY5" fmla="*/ 1490013 h 1533175"/>
                  <a:gd name="connsiteX6" fmla="*/ 735345 w 877120"/>
                  <a:gd name="connsiteY6" fmla="*/ 1508496 h 1533175"/>
                  <a:gd name="connsiteX7" fmla="*/ 720537 w 877120"/>
                  <a:gd name="connsiteY7" fmla="*/ 1513012 h 1533175"/>
                  <a:gd name="connsiteX8" fmla="*/ 694282 w 877120"/>
                  <a:gd name="connsiteY8" fmla="*/ 1494109 h 1533175"/>
                  <a:gd name="connsiteX9" fmla="*/ 697327 w 877120"/>
                  <a:gd name="connsiteY9" fmla="*/ 1516268 h 1533175"/>
                  <a:gd name="connsiteX10" fmla="*/ 677584 w 877120"/>
                  <a:gd name="connsiteY10" fmla="*/ 1529185 h 1533175"/>
                  <a:gd name="connsiteX11" fmla="*/ 649229 w 877120"/>
                  <a:gd name="connsiteY11" fmla="*/ 1533176 h 1533175"/>
                  <a:gd name="connsiteX12" fmla="*/ 754773 w 877120"/>
                  <a:gd name="connsiteY12" fmla="*/ 196806 h 1533175"/>
                  <a:gd name="connsiteX13" fmla="*/ 0 w 877120"/>
                  <a:gd name="connsiteY13" fmla="*/ 71728 h 1533175"/>
                  <a:gd name="connsiteX14" fmla="*/ 115836 w 877120"/>
                  <a:gd name="connsiteY14" fmla="*/ 0 h 15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7120" h="1533175">
                    <a:moveTo>
                      <a:pt x="115836" y="0"/>
                    </a:moveTo>
                    <a:cubicBezTo>
                      <a:pt x="115836" y="0"/>
                      <a:pt x="446017" y="75089"/>
                      <a:pt x="490440" y="84120"/>
                    </a:cubicBezTo>
                    <a:cubicBezTo>
                      <a:pt x="534863" y="93152"/>
                      <a:pt x="828497" y="143456"/>
                      <a:pt x="851286" y="142826"/>
                    </a:cubicBezTo>
                    <a:cubicBezTo>
                      <a:pt x="874075" y="142196"/>
                      <a:pt x="877121" y="154483"/>
                      <a:pt x="877121" y="154483"/>
                    </a:cubicBezTo>
                    <a:lnTo>
                      <a:pt x="842254" y="735135"/>
                    </a:lnTo>
                    <a:lnTo>
                      <a:pt x="764960" y="1490013"/>
                    </a:lnTo>
                    <a:cubicBezTo>
                      <a:pt x="764960" y="1490013"/>
                      <a:pt x="751623" y="1516478"/>
                      <a:pt x="735345" y="1508496"/>
                    </a:cubicBezTo>
                    <a:cubicBezTo>
                      <a:pt x="719067" y="1500515"/>
                      <a:pt x="720537" y="1513012"/>
                      <a:pt x="720537" y="1513012"/>
                    </a:cubicBezTo>
                    <a:lnTo>
                      <a:pt x="694282" y="1494109"/>
                    </a:lnTo>
                    <a:lnTo>
                      <a:pt x="697327" y="1516268"/>
                    </a:lnTo>
                    <a:lnTo>
                      <a:pt x="677584" y="1529185"/>
                    </a:lnTo>
                    <a:lnTo>
                      <a:pt x="649229" y="1533176"/>
                    </a:lnTo>
                    <a:cubicBezTo>
                      <a:pt x="649229" y="1533176"/>
                      <a:pt x="770946" y="222431"/>
                      <a:pt x="754773" y="196806"/>
                    </a:cubicBezTo>
                    <a:cubicBezTo>
                      <a:pt x="738495" y="171181"/>
                      <a:pt x="0" y="71728"/>
                      <a:pt x="0" y="71728"/>
                    </a:cubicBezTo>
                    <a:cubicBezTo>
                      <a:pt x="0" y="71728"/>
                      <a:pt x="24469" y="18378"/>
                      <a:pt x="115836" y="0"/>
                    </a:cubicBezTo>
                    <a:close/>
                  </a:path>
                </a:pathLst>
              </a:custGeom>
              <a:solidFill>
                <a:srgbClr val="C6DCE9"/>
              </a:solidFill>
              <a:ln w="10494" cap="flat">
                <a:noFill/>
                <a:prstDash val="solid"/>
                <a:miter/>
              </a:ln>
            </p:spPr>
            <p:txBody>
              <a:bodyPr rtlCol="0" anchor="ctr"/>
              <a:lstStyle/>
              <a:p>
                <a:endParaRPr lang="bg-BG" sz="1804"/>
              </a:p>
            </p:txBody>
          </p:sp>
          <p:grpSp>
            <p:nvGrpSpPr>
              <p:cNvPr id="42" name="Графика 4">
                <a:extLst>
                  <a:ext uri="{FF2B5EF4-FFF2-40B4-BE49-F238E27FC236}">
                    <a16:creationId xmlns:a16="http://schemas.microsoft.com/office/drawing/2014/main" id="{8A8DB2A7-087E-48D2-A302-7CF7AAEB4605}"/>
                  </a:ext>
                </a:extLst>
              </p:cNvPr>
              <p:cNvGrpSpPr/>
              <p:nvPr/>
            </p:nvGrpSpPr>
            <p:grpSpPr>
              <a:xfrm>
                <a:off x="14599973" y="7453799"/>
                <a:ext cx="865173" cy="935161"/>
                <a:chOff x="14599973" y="7453799"/>
                <a:chExt cx="865173" cy="935161"/>
              </a:xfrm>
              <a:solidFill>
                <a:schemeClr val="accent1"/>
              </a:solidFill>
            </p:grpSpPr>
            <p:sp>
              <p:nvSpPr>
                <p:cNvPr id="43" name="Свободна форма: фигура 42">
                  <a:extLst>
                    <a:ext uri="{FF2B5EF4-FFF2-40B4-BE49-F238E27FC236}">
                      <a16:creationId xmlns:a16="http://schemas.microsoft.com/office/drawing/2014/main" id="{56D9B967-B8CA-4930-8F3A-7BAA3231F69D}"/>
                    </a:ext>
                  </a:extLst>
                </p:cNvPr>
                <p:cNvSpPr/>
                <p:nvPr/>
              </p:nvSpPr>
              <p:spPr>
                <a:xfrm>
                  <a:off x="14621212" y="7458175"/>
                  <a:ext cx="843724" cy="190819"/>
                </a:xfrm>
                <a:custGeom>
                  <a:avLst/>
                  <a:gdLst>
                    <a:gd name="connsiteX0" fmla="*/ 843724 w 843724"/>
                    <a:gd name="connsiteY0" fmla="*/ 145557 h 190819"/>
                    <a:gd name="connsiteX1" fmla="*/ 90842 w 843724"/>
                    <a:gd name="connsiteY1" fmla="*/ 0 h 190819"/>
                    <a:gd name="connsiteX2" fmla="*/ 96198 w 843724"/>
                    <a:gd name="connsiteY2" fmla="*/ 2100 h 190819"/>
                    <a:gd name="connsiteX3" fmla="*/ 342468 w 843724"/>
                    <a:gd name="connsiteY3" fmla="*/ 71098 h 190819"/>
                    <a:gd name="connsiteX4" fmla="*/ 70993 w 843724"/>
                    <a:gd name="connsiteY4" fmla="*/ 13442 h 190819"/>
                    <a:gd name="connsiteX5" fmla="*/ 410520 w 843724"/>
                    <a:gd name="connsiteY5" fmla="*/ 99453 h 190819"/>
                    <a:gd name="connsiteX6" fmla="*/ 114576 w 843724"/>
                    <a:gd name="connsiteY6" fmla="*/ 44738 h 190819"/>
                    <a:gd name="connsiteX7" fmla="*/ 22264 w 843724"/>
                    <a:gd name="connsiteY7" fmla="*/ 34866 h 190819"/>
                    <a:gd name="connsiteX8" fmla="*/ 238709 w 843724"/>
                    <a:gd name="connsiteY8" fmla="*/ 77084 h 190819"/>
                    <a:gd name="connsiteX9" fmla="*/ 0 w 843724"/>
                    <a:gd name="connsiteY9" fmla="*/ 51144 h 190819"/>
                    <a:gd name="connsiteX10" fmla="*/ 482563 w 843724"/>
                    <a:gd name="connsiteY10" fmla="*/ 135685 h 190819"/>
                    <a:gd name="connsiteX11" fmla="*/ 747527 w 843724"/>
                    <a:gd name="connsiteY11" fmla="*/ 190820 h 190819"/>
                    <a:gd name="connsiteX12" fmla="*/ 670863 w 843724"/>
                    <a:gd name="connsiteY12" fmla="*/ 159734 h 190819"/>
                    <a:gd name="connsiteX13" fmla="*/ 764645 w 843724"/>
                    <a:gd name="connsiteY13" fmla="*/ 168871 h 190819"/>
                    <a:gd name="connsiteX14" fmla="*/ 677584 w 843724"/>
                    <a:gd name="connsiteY14" fmla="*/ 144822 h 190819"/>
                    <a:gd name="connsiteX15" fmla="*/ 810959 w 843724"/>
                    <a:gd name="connsiteY15" fmla="*/ 165720 h 190819"/>
                    <a:gd name="connsiteX16" fmla="*/ 735450 w 843724"/>
                    <a:gd name="connsiteY16" fmla="*/ 143036 h 190819"/>
                    <a:gd name="connsiteX17" fmla="*/ 843724 w 843724"/>
                    <a:gd name="connsiteY17" fmla="*/ 145557 h 1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3724" h="190819">
                      <a:moveTo>
                        <a:pt x="843724" y="145557"/>
                      </a:moveTo>
                      <a:cubicBezTo>
                        <a:pt x="590838" y="118252"/>
                        <a:pt x="337007" y="64272"/>
                        <a:pt x="90842" y="0"/>
                      </a:cubicBezTo>
                      <a:lnTo>
                        <a:pt x="96198" y="2100"/>
                      </a:lnTo>
                      <a:cubicBezTo>
                        <a:pt x="178323" y="25100"/>
                        <a:pt x="260343" y="48099"/>
                        <a:pt x="342468" y="71098"/>
                      </a:cubicBezTo>
                      <a:cubicBezTo>
                        <a:pt x="251941" y="51880"/>
                        <a:pt x="161415" y="32661"/>
                        <a:pt x="70993" y="13442"/>
                      </a:cubicBezTo>
                      <a:cubicBezTo>
                        <a:pt x="181893" y="50304"/>
                        <a:pt x="296364" y="74879"/>
                        <a:pt x="410520" y="99453"/>
                      </a:cubicBezTo>
                      <a:cubicBezTo>
                        <a:pt x="311907" y="81180"/>
                        <a:pt x="213189" y="62907"/>
                        <a:pt x="114576" y="44738"/>
                      </a:cubicBezTo>
                      <a:cubicBezTo>
                        <a:pt x="84120" y="39067"/>
                        <a:pt x="53245" y="33396"/>
                        <a:pt x="22264" y="34866"/>
                      </a:cubicBezTo>
                      <a:cubicBezTo>
                        <a:pt x="93887" y="51459"/>
                        <a:pt x="166140" y="65532"/>
                        <a:pt x="238709" y="77084"/>
                      </a:cubicBezTo>
                      <a:cubicBezTo>
                        <a:pt x="155008" y="66477"/>
                        <a:pt x="83700" y="61751"/>
                        <a:pt x="0" y="51144"/>
                      </a:cubicBezTo>
                      <a:cubicBezTo>
                        <a:pt x="164355" y="84961"/>
                        <a:pt x="316423" y="112896"/>
                        <a:pt x="482563" y="135685"/>
                      </a:cubicBezTo>
                      <a:cubicBezTo>
                        <a:pt x="572145" y="147972"/>
                        <a:pt x="663511" y="157424"/>
                        <a:pt x="747527" y="190820"/>
                      </a:cubicBezTo>
                      <a:cubicBezTo>
                        <a:pt x="727993" y="175907"/>
                        <a:pt x="696383" y="170131"/>
                        <a:pt x="670863" y="159734"/>
                      </a:cubicBezTo>
                      <a:cubicBezTo>
                        <a:pt x="696173" y="166771"/>
                        <a:pt x="738495" y="166771"/>
                        <a:pt x="764645" y="168871"/>
                      </a:cubicBezTo>
                      <a:cubicBezTo>
                        <a:pt x="739545" y="163725"/>
                        <a:pt x="699113" y="158579"/>
                        <a:pt x="677584" y="144822"/>
                      </a:cubicBezTo>
                      <a:cubicBezTo>
                        <a:pt x="722007" y="151753"/>
                        <a:pt x="766535" y="158789"/>
                        <a:pt x="810959" y="165720"/>
                      </a:cubicBezTo>
                      <a:cubicBezTo>
                        <a:pt x="786909" y="154903"/>
                        <a:pt x="761495" y="147342"/>
                        <a:pt x="735450" y="143036"/>
                      </a:cubicBezTo>
                      <a:cubicBezTo>
                        <a:pt x="774937" y="147972"/>
                        <a:pt x="804657" y="152698"/>
                        <a:pt x="843724" y="145557"/>
                      </a:cubicBezTo>
                      <a:close/>
                    </a:path>
                  </a:pathLst>
                </a:custGeom>
                <a:solidFill>
                  <a:srgbClr val="EAF6FD"/>
                </a:solidFill>
                <a:ln w="10494" cap="flat">
                  <a:noFill/>
                  <a:prstDash val="solid"/>
                  <a:miter/>
                </a:ln>
              </p:spPr>
              <p:txBody>
                <a:bodyPr rtlCol="0" anchor="ctr"/>
                <a:lstStyle/>
                <a:p>
                  <a:endParaRPr lang="bg-BG" sz="1804"/>
                </a:p>
              </p:txBody>
            </p:sp>
            <p:sp>
              <p:nvSpPr>
                <p:cNvPr id="44" name="Свободна форма: фигура 43">
                  <a:extLst>
                    <a:ext uri="{FF2B5EF4-FFF2-40B4-BE49-F238E27FC236}">
                      <a16:creationId xmlns:a16="http://schemas.microsoft.com/office/drawing/2014/main" id="{32AE8BE8-E63F-4225-8474-17A8E0A1DFBD}"/>
                    </a:ext>
                  </a:extLst>
                </p:cNvPr>
                <p:cNvSpPr/>
                <p:nvPr/>
              </p:nvSpPr>
              <p:spPr>
                <a:xfrm>
                  <a:off x="14787877" y="7490311"/>
                  <a:ext cx="581176" cy="129383"/>
                </a:xfrm>
                <a:custGeom>
                  <a:avLst/>
                  <a:gdLst>
                    <a:gd name="connsiteX0" fmla="*/ 463555 w 581176"/>
                    <a:gd name="connsiteY0" fmla="*/ 89791 h 129383"/>
                    <a:gd name="connsiteX1" fmla="*/ 578236 w 581176"/>
                    <a:gd name="connsiteY1" fmla="*/ 101449 h 129383"/>
                    <a:gd name="connsiteX2" fmla="*/ 230832 w 581176"/>
                    <a:gd name="connsiteY2" fmla="*/ 47574 h 129383"/>
                    <a:gd name="connsiteX3" fmla="*/ 267379 w 581176"/>
                    <a:gd name="connsiteY3" fmla="*/ 56815 h 129383"/>
                    <a:gd name="connsiteX4" fmla="*/ 43583 w 581176"/>
                    <a:gd name="connsiteY4" fmla="*/ 0 h 129383"/>
                    <a:gd name="connsiteX5" fmla="*/ 187774 w 581176"/>
                    <a:gd name="connsiteY5" fmla="*/ 49464 h 129383"/>
                    <a:gd name="connsiteX6" fmla="*/ 40748 w 581176"/>
                    <a:gd name="connsiteY6" fmla="*/ 18588 h 129383"/>
                    <a:gd name="connsiteX7" fmla="*/ 182629 w 581176"/>
                    <a:gd name="connsiteY7" fmla="*/ 60596 h 129383"/>
                    <a:gd name="connsiteX8" fmla="*/ 4096 w 581176"/>
                    <a:gd name="connsiteY8" fmla="*/ 28460 h 129383"/>
                    <a:gd name="connsiteX9" fmla="*/ 84751 w 581176"/>
                    <a:gd name="connsiteY9" fmla="*/ 55240 h 129383"/>
                    <a:gd name="connsiteX10" fmla="*/ 0 w 581176"/>
                    <a:gd name="connsiteY10" fmla="*/ 47154 h 129383"/>
                    <a:gd name="connsiteX11" fmla="*/ 437300 w 581176"/>
                    <a:gd name="connsiteY11" fmla="*/ 120877 h 129383"/>
                    <a:gd name="connsiteX12" fmla="*/ 268744 w 581176"/>
                    <a:gd name="connsiteY12" fmla="*/ 81600 h 129383"/>
                    <a:gd name="connsiteX13" fmla="*/ 525831 w 581176"/>
                    <a:gd name="connsiteY13" fmla="*/ 129384 h 129383"/>
                    <a:gd name="connsiteX14" fmla="*/ 338792 w 581176"/>
                    <a:gd name="connsiteY14" fmla="*/ 81705 h 129383"/>
                    <a:gd name="connsiteX15" fmla="*/ 581176 w 581176"/>
                    <a:gd name="connsiteY15" fmla="*/ 121612 h 129383"/>
                    <a:gd name="connsiteX16" fmla="*/ 463555 w 581176"/>
                    <a:gd name="connsiteY16" fmla="*/ 89791 h 1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176" h="129383">
                      <a:moveTo>
                        <a:pt x="463555" y="89791"/>
                      </a:moveTo>
                      <a:cubicBezTo>
                        <a:pt x="499577" y="91682"/>
                        <a:pt x="542319" y="99558"/>
                        <a:pt x="578236" y="101449"/>
                      </a:cubicBezTo>
                      <a:cubicBezTo>
                        <a:pt x="463030" y="86641"/>
                        <a:pt x="344778" y="69943"/>
                        <a:pt x="230832" y="47574"/>
                      </a:cubicBezTo>
                      <a:lnTo>
                        <a:pt x="267379" y="56815"/>
                      </a:lnTo>
                      <a:cubicBezTo>
                        <a:pt x="192815" y="37912"/>
                        <a:pt x="118147" y="18903"/>
                        <a:pt x="43583" y="0"/>
                      </a:cubicBezTo>
                      <a:cubicBezTo>
                        <a:pt x="91682" y="16488"/>
                        <a:pt x="139676" y="32976"/>
                        <a:pt x="187774" y="49464"/>
                      </a:cubicBezTo>
                      <a:cubicBezTo>
                        <a:pt x="137995" y="43583"/>
                        <a:pt x="88741" y="33291"/>
                        <a:pt x="40748" y="18588"/>
                      </a:cubicBezTo>
                      <a:cubicBezTo>
                        <a:pt x="84961" y="33501"/>
                        <a:pt x="138415" y="45788"/>
                        <a:pt x="182629" y="60596"/>
                      </a:cubicBezTo>
                      <a:cubicBezTo>
                        <a:pt x="134635" y="57446"/>
                        <a:pt x="51459" y="36862"/>
                        <a:pt x="4096" y="28460"/>
                      </a:cubicBezTo>
                      <a:cubicBezTo>
                        <a:pt x="7246" y="29930"/>
                        <a:pt x="81600" y="53770"/>
                        <a:pt x="84751" y="55240"/>
                      </a:cubicBezTo>
                      <a:cubicBezTo>
                        <a:pt x="71833" y="51879"/>
                        <a:pt x="13232" y="45788"/>
                        <a:pt x="0" y="47154"/>
                      </a:cubicBezTo>
                      <a:cubicBezTo>
                        <a:pt x="132429" y="84015"/>
                        <a:pt x="332071" y="98088"/>
                        <a:pt x="437300" y="120877"/>
                      </a:cubicBezTo>
                      <a:cubicBezTo>
                        <a:pt x="414196" y="106069"/>
                        <a:pt x="315058" y="90947"/>
                        <a:pt x="268744" y="81600"/>
                      </a:cubicBezTo>
                      <a:cubicBezTo>
                        <a:pt x="355910" y="97353"/>
                        <a:pt x="444441" y="108380"/>
                        <a:pt x="525831" y="129384"/>
                      </a:cubicBezTo>
                      <a:cubicBezTo>
                        <a:pt x="473427" y="109115"/>
                        <a:pt x="393717" y="93467"/>
                        <a:pt x="338792" y="81705"/>
                      </a:cubicBezTo>
                      <a:cubicBezTo>
                        <a:pt x="409155" y="92732"/>
                        <a:pt x="510814" y="110690"/>
                        <a:pt x="581176" y="121612"/>
                      </a:cubicBezTo>
                      <a:cubicBezTo>
                        <a:pt x="543684" y="113526"/>
                        <a:pt x="500942" y="97983"/>
                        <a:pt x="463555" y="89791"/>
                      </a:cubicBezTo>
                      <a:close/>
                    </a:path>
                  </a:pathLst>
                </a:custGeom>
                <a:solidFill>
                  <a:srgbClr val="FFFFFF"/>
                </a:solidFill>
                <a:ln w="10494" cap="flat">
                  <a:noFill/>
                  <a:prstDash val="solid"/>
                  <a:miter/>
                </a:ln>
              </p:spPr>
              <p:txBody>
                <a:bodyPr rtlCol="0" anchor="ctr"/>
                <a:lstStyle/>
                <a:p>
                  <a:endParaRPr lang="bg-BG" sz="1804"/>
                </a:p>
              </p:txBody>
            </p:sp>
            <p:grpSp>
              <p:nvGrpSpPr>
                <p:cNvPr id="45" name="Графика 4">
                  <a:extLst>
                    <a:ext uri="{FF2B5EF4-FFF2-40B4-BE49-F238E27FC236}">
                      <a16:creationId xmlns:a16="http://schemas.microsoft.com/office/drawing/2014/main" id="{8A8DB2A7-087E-48D2-A302-7CF7AAEB4605}"/>
                    </a:ext>
                  </a:extLst>
                </p:cNvPr>
                <p:cNvGrpSpPr/>
                <p:nvPr/>
              </p:nvGrpSpPr>
              <p:grpSpPr>
                <a:xfrm>
                  <a:off x="14599973" y="7453799"/>
                  <a:ext cx="223715" cy="82194"/>
                  <a:chOff x="14599973" y="7453799"/>
                  <a:chExt cx="223715" cy="82194"/>
                </a:xfrm>
                <a:solidFill>
                  <a:srgbClr val="000000">
                    <a:alpha val="20000"/>
                  </a:srgbClr>
                </a:solidFill>
              </p:grpSpPr>
              <p:sp>
                <p:nvSpPr>
                  <p:cNvPr id="46" name="Свободна форма: фигура 45">
                    <a:extLst>
                      <a:ext uri="{FF2B5EF4-FFF2-40B4-BE49-F238E27FC236}">
                        <a16:creationId xmlns:a16="http://schemas.microsoft.com/office/drawing/2014/main" id="{9AEDF15F-F3C2-4956-85D4-A5781ED67705}"/>
                      </a:ext>
                    </a:extLst>
                  </p:cNvPr>
                  <p:cNvSpPr/>
                  <p:nvPr/>
                </p:nvSpPr>
                <p:spPr>
                  <a:xfrm>
                    <a:off x="14711528" y="7453799"/>
                    <a:ext cx="5145" cy="909"/>
                  </a:xfrm>
                  <a:custGeom>
                    <a:avLst/>
                    <a:gdLst>
                      <a:gd name="connsiteX0" fmla="*/ 0 w 5145"/>
                      <a:gd name="connsiteY0" fmla="*/ 910 h 909"/>
                      <a:gd name="connsiteX1" fmla="*/ 5146 w 5145"/>
                      <a:gd name="connsiteY1" fmla="*/ 700 h 909"/>
                      <a:gd name="connsiteX2" fmla="*/ 0 w 5145"/>
                      <a:gd name="connsiteY2" fmla="*/ 910 h 909"/>
                    </a:gdLst>
                    <a:ahLst/>
                    <a:cxnLst>
                      <a:cxn ang="0">
                        <a:pos x="connsiteX0" y="connsiteY0"/>
                      </a:cxn>
                      <a:cxn ang="0">
                        <a:pos x="connsiteX1" y="connsiteY1"/>
                      </a:cxn>
                      <a:cxn ang="0">
                        <a:pos x="connsiteX2" y="connsiteY2"/>
                      </a:cxn>
                    </a:cxnLst>
                    <a:rect l="l" t="t" r="r" b="b"/>
                    <a:pathLst>
                      <a:path w="5145" h="909">
                        <a:moveTo>
                          <a:pt x="0" y="910"/>
                        </a:moveTo>
                        <a:cubicBezTo>
                          <a:pt x="2101" y="700"/>
                          <a:pt x="3781" y="595"/>
                          <a:pt x="5146" y="700"/>
                        </a:cubicBezTo>
                        <a:cubicBezTo>
                          <a:pt x="315" y="-455"/>
                          <a:pt x="630" y="-35"/>
                          <a:pt x="0" y="91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47" name="Свободна форма: фигура 46">
                    <a:extLst>
                      <a:ext uri="{FF2B5EF4-FFF2-40B4-BE49-F238E27FC236}">
                        <a16:creationId xmlns:a16="http://schemas.microsoft.com/office/drawing/2014/main" id="{301CC99D-4DD8-4515-903E-6F0ED0502A7C}"/>
                      </a:ext>
                    </a:extLst>
                  </p:cNvPr>
                  <p:cNvSpPr/>
                  <p:nvPr/>
                </p:nvSpPr>
                <p:spPr>
                  <a:xfrm>
                    <a:off x="14772124" y="7482959"/>
                    <a:ext cx="20688" cy="5776"/>
                  </a:xfrm>
                  <a:custGeom>
                    <a:avLst/>
                    <a:gdLst>
                      <a:gd name="connsiteX0" fmla="*/ 0 w 20688"/>
                      <a:gd name="connsiteY0" fmla="*/ 0 h 5776"/>
                      <a:gd name="connsiteX1" fmla="*/ 20689 w 20688"/>
                      <a:gd name="connsiteY1" fmla="*/ 5776 h 5776"/>
                      <a:gd name="connsiteX2" fmla="*/ 0 w 20688"/>
                      <a:gd name="connsiteY2" fmla="*/ 0 h 5776"/>
                    </a:gdLst>
                    <a:ahLst/>
                    <a:cxnLst>
                      <a:cxn ang="0">
                        <a:pos x="connsiteX0" y="connsiteY0"/>
                      </a:cxn>
                      <a:cxn ang="0">
                        <a:pos x="connsiteX1" y="connsiteY1"/>
                      </a:cxn>
                      <a:cxn ang="0">
                        <a:pos x="connsiteX2" y="connsiteY2"/>
                      </a:cxn>
                    </a:cxnLst>
                    <a:rect l="l" t="t" r="r" b="b"/>
                    <a:pathLst>
                      <a:path w="20688" h="5776">
                        <a:moveTo>
                          <a:pt x="0" y="0"/>
                        </a:moveTo>
                        <a:cubicBezTo>
                          <a:pt x="6931" y="1890"/>
                          <a:pt x="13757" y="3781"/>
                          <a:pt x="20689" y="5776"/>
                        </a:cubicBezTo>
                        <a:cubicBezTo>
                          <a:pt x="13863" y="3676"/>
                          <a:pt x="6931" y="1785"/>
                          <a:pt x="0" y="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48" name="Свободна форма: фигура 47">
                    <a:extLst>
                      <a:ext uri="{FF2B5EF4-FFF2-40B4-BE49-F238E27FC236}">
                        <a16:creationId xmlns:a16="http://schemas.microsoft.com/office/drawing/2014/main" id="{C6ED636C-0636-4287-B724-72472A8C730F}"/>
                      </a:ext>
                    </a:extLst>
                  </p:cNvPr>
                  <p:cNvSpPr/>
                  <p:nvPr/>
                </p:nvSpPr>
                <p:spPr>
                  <a:xfrm>
                    <a:off x="14803000" y="7508164"/>
                    <a:ext cx="20688" cy="6091"/>
                  </a:xfrm>
                  <a:custGeom>
                    <a:avLst/>
                    <a:gdLst>
                      <a:gd name="connsiteX0" fmla="*/ 0 w 20688"/>
                      <a:gd name="connsiteY0" fmla="*/ 0 h 6091"/>
                      <a:gd name="connsiteX1" fmla="*/ 20689 w 20688"/>
                      <a:gd name="connsiteY1" fmla="*/ 6091 h 6091"/>
                      <a:gd name="connsiteX2" fmla="*/ 0 w 20688"/>
                      <a:gd name="connsiteY2" fmla="*/ 0 h 6091"/>
                    </a:gdLst>
                    <a:ahLst/>
                    <a:cxnLst>
                      <a:cxn ang="0">
                        <a:pos x="connsiteX0" y="connsiteY0"/>
                      </a:cxn>
                      <a:cxn ang="0">
                        <a:pos x="connsiteX1" y="connsiteY1"/>
                      </a:cxn>
                      <a:cxn ang="0">
                        <a:pos x="connsiteX2" y="connsiteY2"/>
                      </a:cxn>
                    </a:cxnLst>
                    <a:rect l="l" t="t" r="r" b="b"/>
                    <a:pathLst>
                      <a:path w="20688" h="6091">
                        <a:moveTo>
                          <a:pt x="0" y="0"/>
                        </a:moveTo>
                        <a:cubicBezTo>
                          <a:pt x="6931" y="1995"/>
                          <a:pt x="13757" y="3991"/>
                          <a:pt x="20689" y="6091"/>
                        </a:cubicBezTo>
                        <a:cubicBezTo>
                          <a:pt x="13757" y="3991"/>
                          <a:pt x="6931" y="1995"/>
                          <a:pt x="0" y="0"/>
                        </a:cubicBezTo>
                        <a:close/>
                      </a:path>
                    </a:pathLst>
                  </a:custGeom>
                  <a:solidFill>
                    <a:srgbClr val="000000">
                      <a:alpha val="20000"/>
                    </a:srgbClr>
                  </a:solidFill>
                  <a:ln w="10494" cap="flat">
                    <a:noFill/>
                    <a:prstDash val="solid"/>
                    <a:miter/>
                  </a:ln>
                </p:spPr>
                <p:txBody>
                  <a:bodyPr rtlCol="0" anchor="ctr"/>
                  <a:lstStyle/>
                  <a:p>
                    <a:endParaRPr lang="bg-BG" sz="1804"/>
                  </a:p>
                </p:txBody>
              </p:sp>
              <p:sp>
                <p:nvSpPr>
                  <p:cNvPr id="49" name="Свободна форма: фигура 48">
                    <a:extLst>
                      <a:ext uri="{FF2B5EF4-FFF2-40B4-BE49-F238E27FC236}">
                        <a16:creationId xmlns:a16="http://schemas.microsoft.com/office/drawing/2014/main" id="{40563D3E-E554-4C0A-A83F-44CD0C428208}"/>
                      </a:ext>
                    </a:extLst>
                  </p:cNvPr>
                  <p:cNvSpPr/>
                  <p:nvPr/>
                </p:nvSpPr>
                <p:spPr>
                  <a:xfrm>
                    <a:off x="14599973" y="7454709"/>
                    <a:ext cx="202922" cy="81284"/>
                  </a:xfrm>
                  <a:custGeom>
                    <a:avLst/>
                    <a:gdLst>
                      <a:gd name="connsiteX0" fmla="*/ 69758 w 202922"/>
                      <a:gd name="connsiteY0" fmla="*/ 29825 h 81284"/>
                      <a:gd name="connsiteX1" fmla="*/ 202922 w 202922"/>
                      <a:gd name="connsiteY1" fmla="*/ 53455 h 81284"/>
                      <a:gd name="connsiteX2" fmla="*/ 78054 w 202922"/>
                      <a:gd name="connsiteY2" fmla="*/ 16908 h 81284"/>
                      <a:gd name="connsiteX3" fmla="*/ 172046 w 202922"/>
                      <a:gd name="connsiteY3" fmla="*/ 28355 h 81284"/>
                      <a:gd name="connsiteX4" fmla="*/ 100213 w 202922"/>
                      <a:gd name="connsiteY4" fmla="*/ 8402 h 81284"/>
                      <a:gd name="connsiteX5" fmla="*/ 146422 w 202922"/>
                      <a:gd name="connsiteY5" fmla="*/ 14178 h 81284"/>
                      <a:gd name="connsiteX6" fmla="*/ 106934 w 202922"/>
                      <a:gd name="connsiteY6" fmla="*/ 2520 h 81284"/>
                      <a:gd name="connsiteX7" fmla="*/ 111450 w 202922"/>
                      <a:gd name="connsiteY7" fmla="*/ 0 h 81284"/>
                      <a:gd name="connsiteX8" fmla="*/ 57365 w 202922"/>
                      <a:gd name="connsiteY8" fmla="*/ 16278 h 81284"/>
                      <a:gd name="connsiteX9" fmla="*/ 12207 w 202922"/>
                      <a:gd name="connsiteY9" fmla="*/ 47994 h 81284"/>
                      <a:gd name="connsiteX10" fmla="*/ 655 w 202922"/>
                      <a:gd name="connsiteY10" fmla="*/ 67842 h 81284"/>
                      <a:gd name="connsiteX11" fmla="*/ 14412 w 202922"/>
                      <a:gd name="connsiteY11" fmla="*/ 63957 h 81284"/>
                      <a:gd name="connsiteX12" fmla="*/ 11472 w 202922"/>
                      <a:gd name="connsiteY12" fmla="*/ 63432 h 81284"/>
                      <a:gd name="connsiteX13" fmla="*/ 108510 w 202922"/>
                      <a:gd name="connsiteY13" fmla="*/ 81285 h 81284"/>
                      <a:gd name="connsiteX14" fmla="*/ 18298 w 202922"/>
                      <a:gd name="connsiteY14" fmla="*/ 57656 h 81284"/>
                      <a:gd name="connsiteX15" fmla="*/ 115336 w 202922"/>
                      <a:gd name="connsiteY15" fmla="*/ 60911 h 81284"/>
                      <a:gd name="connsiteX16" fmla="*/ 34261 w 202922"/>
                      <a:gd name="connsiteY16" fmla="*/ 46944 h 81284"/>
                      <a:gd name="connsiteX17" fmla="*/ 63876 w 202922"/>
                      <a:gd name="connsiteY17" fmla="*/ 48414 h 81284"/>
                      <a:gd name="connsiteX18" fmla="*/ 38147 w 202922"/>
                      <a:gd name="connsiteY18" fmla="*/ 38542 h 81284"/>
                      <a:gd name="connsiteX19" fmla="*/ 183493 w 202922"/>
                      <a:gd name="connsiteY19" fmla="*/ 54085 h 81284"/>
                      <a:gd name="connsiteX20" fmla="*/ 69758 w 202922"/>
                      <a:gd name="connsiteY20" fmla="*/ 29825 h 8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922" h="81284">
                        <a:moveTo>
                          <a:pt x="69758" y="29825"/>
                        </a:moveTo>
                        <a:cubicBezTo>
                          <a:pt x="115021" y="29615"/>
                          <a:pt x="159339" y="40747"/>
                          <a:pt x="202922" y="53455"/>
                        </a:cubicBezTo>
                        <a:cubicBezTo>
                          <a:pt x="161334" y="41273"/>
                          <a:pt x="119747" y="29090"/>
                          <a:pt x="78054" y="16908"/>
                        </a:cubicBezTo>
                        <a:cubicBezTo>
                          <a:pt x="109665" y="16803"/>
                          <a:pt x="141381" y="20689"/>
                          <a:pt x="172046" y="28355"/>
                        </a:cubicBezTo>
                        <a:cubicBezTo>
                          <a:pt x="148102" y="21739"/>
                          <a:pt x="124158" y="15123"/>
                          <a:pt x="100213" y="8402"/>
                        </a:cubicBezTo>
                        <a:cubicBezTo>
                          <a:pt x="115651" y="10292"/>
                          <a:pt x="130984" y="12287"/>
                          <a:pt x="146422" y="14178"/>
                        </a:cubicBezTo>
                        <a:cubicBezTo>
                          <a:pt x="133294" y="10292"/>
                          <a:pt x="120062" y="6406"/>
                          <a:pt x="106934" y="2520"/>
                        </a:cubicBezTo>
                        <a:cubicBezTo>
                          <a:pt x="110085" y="1575"/>
                          <a:pt x="111030" y="630"/>
                          <a:pt x="111450" y="0"/>
                        </a:cubicBezTo>
                        <a:cubicBezTo>
                          <a:pt x="98323" y="1470"/>
                          <a:pt x="72698" y="8612"/>
                          <a:pt x="57365" y="16278"/>
                        </a:cubicBezTo>
                        <a:cubicBezTo>
                          <a:pt x="33946" y="27935"/>
                          <a:pt x="30690" y="32031"/>
                          <a:pt x="12207" y="47994"/>
                        </a:cubicBezTo>
                        <a:cubicBezTo>
                          <a:pt x="8426" y="51249"/>
                          <a:pt x="-2811" y="64167"/>
                          <a:pt x="655" y="67842"/>
                        </a:cubicBezTo>
                        <a:cubicBezTo>
                          <a:pt x="7901" y="67002"/>
                          <a:pt x="7271" y="62591"/>
                          <a:pt x="14412" y="63957"/>
                        </a:cubicBezTo>
                        <a:lnTo>
                          <a:pt x="11472" y="63432"/>
                        </a:lnTo>
                        <a:cubicBezTo>
                          <a:pt x="43818" y="69418"/>
                          <a:pt x="76164" y="75299"/>
                          <a:pt x="108510" y="81285"/>
                        </a:cubicBezTo>
                        <a:cubicBezTo>
                          <a:pt x="78159" y="74459"/>
                          <a:pt x="48124" y="66582"/>
                          <a:pt x="18298" y="57656"/>
                        </a:cubicBezTo>
                        <a:cubicBezTo>
                          <a:pt x="50329" y="52090"/>
                          <a:pt x="83095" y="56500"/>
                          <a:pt x="115336" y="60911"/>
                        </a:cubicBezTo>
                        <a:cubicBezTo>
                          <a:pt x="88661" y="54295"/>
                          <a:pt x="61566" y="49674"/>
                          <a:pt x="34261" y="46944"/>
                        </a:cubicBezTo>
                        <a:cubicBezTo>
                          <a:pt x="44133" y="46313"/>
                          <a:pt x="54110" y="46839"/>
                          <a:pt x="63876" y="48414"/>
                        </a:cubicBezTo>
                        <a:cubicBezTo>
                          <a:pt x="54740" y="46944"/>
                          <a:pt x="45918" y="43583"/>
                          <a:pt x="38147" y="38542"/>
                        </a:cubicBezTo>
                        <a:cubicBezTo>
                          <a:pt x="86771" y="32031"/>
                          <a:pt x="135710" y="43058"/>
                          <a:pt x="183493" y="54085"/>
                        </a:cubicBezTo>
                        <a:cubicBezTo>
                          <a:pt x="146317" y="43373"/>
                          <a:pt x="108300" y="35286"/>
                          <a:pt x="69758" y="29825"/>
                        </a:cubicBezTo>
                        <a:close/>
                      </a:path>
                    </a:pathLst>
                  </a:custGeom>
                  <a:solidFill>
                    <a:srgbClr val="000000">
                      <a:alpha val="20000"/>
                    </a:srgbClr>
                  </a:solidFill>
                  <a:ln w="10494" cap="flat">
                    <a:noFill/>
                    <a:prstDash val="solid"/>
                    <a:miter/>
                  </a:ln>
                </p:spPr>
                <p:txBody>
                  <a:bodyPr rtlCol="0" anchor="ctr"/>
                  <a:lstStyle/>
                  <a:p>
                    <a:endParaRPr lang="bg-BG" sz="1804"/>
                  </a:p>
                </p:txBody>
              </p:sp>
            </p:grpSp>
            <p:sp>
              <p:nvSpPr>
                <p:cNvPr id="50" name="Свободна форма: фигура 49">
                  <a:extLst>
                    <a:ext uri="{FF2B5EF4-FFF2-40B4-BE49-F238E27FC236}">
                      <a16:creationId xmlns:a16="http://schemas.microsoft.com/office/drawing/2014/main" id="{B788D4D5-5512-417F-A358-1A27925620C1}"/>
                    </a:ext>
                  </a:extLst>
                </p:cNvPr>
                <p:cNvSpPr/>
                <p:nvPr/>
              </p:nvSpPr>
              <p:spPr>
                <a:xfrm>
                  <a:off x="15330301" y="7600896"/>
                  <a:ext cx="134844" cy="432049"/>
                </a:xfrm>
                <a:custGeom>
                  <a:avLst/>
                  <a:gdLst>
                    <a:gd name="connsiteX0" fmla="*/ 68893 w 134844"/>
                    <a:gd name="connsiteY0" fmla="*/ 102394 h 432049"/>
                    <a:gd name="connsiteX1" fmla="*/ 85801 w 134844"/>
                    <a:gd name="connsiteY1" fmla="*/ 29090 h 432049"/>
                    <a:gd name="connsiteX2" fmla="*/ 87691 w 134844"/>
                    <a:gd name="connsiteY2" fmla="*/ 320834 h 432049"/>
                    <a:gd name="connsiteX3" fmla="*/ 100503 w 134844"/>
                    <a:gd name="connsiteY3" fmla="*/ 143876 h 432049"/>
                    <a:gd name="connsiteX4" fmla="*/ 112896 w 134844"/>
                    <a:gd name="connsiteY4" fmla="*/ 51985 h 432049"/>
                    <a:gd name="connsiteX5" fmla="*/ 104494 w 134844"/>
                    <a:gd name="connsiteY5" fmla="*/ 432049 h 432049"/>
                    <a:gd name="connsiteX6" fmla="*/ 124238 w 134844"/>
                    <a:gd name="connsiteY6" fmla="*/ 39172 h 432049"/>
                    <a:gd name="connsiteX7" fmla="*/ 123608 w 134844"/>
                    <a:gd name="connsiteY7" fmla="*/ 224951 h 432049"/>
                    <a:gd name="connsiteX8" fmla="*/ 134845 w 134844"/>
                    <a:gd name="connsiteY8" fmla="*/ 11237 h 432049"/>
                    <a:gd name="connsiteX9" fmla="*/ 67317 w 134844"/>
                    <a:gd name="connsiteY9" fmla="*/ 0 h 432049"/>
                    <a:gd name="connsiteX10" fmla="*/ 120037 w 134844"/>
                    <a:gd name="connsiteY10" fmla="*/ 22159 h 432049"/>
                    <a:gd name="connsiteX11" fmla="*/ 77189 w 134844"/>
                    <a:gd name="connsiteY11" fmla="*/ 9137 h 432049"/>
                    <a:gd name="connsiteX12" fmla="*/ 110480 w 134844"/>
                    <a:gd name="connsiteY12" fmla="*/ 27620 h 432049"/>
                    <a:gd name="connsiteX13" fmla="*/ 23314 w 134844"/>
                    <a:gd name="connsiteY13" fmla="*/ 15648 h 432049"/>
                    <a:gd name="connsiteX14" fmla="*/ 75194 w 134844"/>
                    <a:gd name="connsiteY14" fmla="*/ 32451 h 432049"/>
                    <a:gd name="connsiteX15" fmla="*/ 41378 w 134844"/>
                    <a:gd name="connsiteY15" fmla="*/ 30246 h 432049"/>
                    <a:gd name="connsiteX16" fmla="*/ 0 w 134844"/>
                    <a:gd name="connsiteY16" fmla="*/ 26780 h 432049"/>
                    <a:gd name="connsiteX17" fmla="*/ 44843 w 134844"/>
                    <a:gd name="connsiteY17" fmla="*/ 38962 h 432049"/>
                    <a:gd name="connsiteX18" fmla="*/ 40432 w 134844"/>
                    <a:gd name="connsiteY18" fmla="*/ 93152 h 432049"/>
                    <a:gd name="connsiteX19" fmla="*/ 38962 w 134844"/>
                    <a:gd name="connsiteY19" fmla="*/ 178218 h 432049"/>
                    <a:gd name="connsiteX20" fmla="*/ 50304 w 134844"/>
                    <a:gd name="connsiteY20" fmla="*/ 50934 h 432049"/>
                    <a:gd name="connsiteX21" fmla="*/ 53665 w 134844"/>
                    <a:gd name="connsiteY21" fmla="*/ 160889 h 43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844" h="432049">
                      <a:moveTo>
                        <a:pt x="68893" y="102394"/>
                      </a:moveTo>
                      <a:cubicBezTo>
                        <a:pt x="74564" y="73829"/>
                        <a:pt x="80130" y="57656"/>
                        <a:pt x="85801" y="29090"/>
                      </a:cubicBezTo>
                      <a:cubicBezTo>
                        <a:pt x="90211" y="114996"/>
                        <a:pt x="91787" y="234928"/>
                        <a:pt x="87691" y="320834"/>
                      </a:cubicBezTo>
                      <a:cubicBezTo>
                        <a:pt x="92417" y="273155"/>
                        <a:pt x="95777" y="191660"/>
                        <a:pt x="100503" y="143876"/>
                      </a:cubicBezTo>
                      <a:cubicBezTo>
                        <a:pt x="103549" y="113106"/>
                        <a:pt x="106594" y="82230"/>
                        <a:pt x="112896" y="51985"/>
                      </a:cubicBezTo>
                      <a:cubicBezTo>
                        <a:pt x="113001" y="152383"/>
                        <a:pt x="101974" y="323354"/>
                        <a:pt x="104494" y="432049"/>
                      </a:cubicBezTo>
                      <a:cubicBezTo>
                        <a:pt x="109850" y="319153"/>
                        <a:pt x="118882" y="152068"/>
                        <a:pt x="124238" y="39172"/>
                      </a:cubicBezTo>
                      <a:cubicBezTo>
                        <a:pt x="132219" y="100713"/>
                        <a:pt x="122558" y="159629"/>
                        <a:pt x="123608" y="224951"/>
                      </a:cubicBezTo>
                      <a:cubicBezTo>
                        <a:pt x="127388" y="153748"/>
                        <a:pt x="131064" y="82440"/>
                        <a:pt x="134845" y="11237"/>
                      </a:cubicBezTo>
                      <a:cubicBezTo>
                        <a:pt x="116886" y="10712"/>
                        <a:pt x="84436" y="5566"/>
                        <a:pt x="67317" y="0"/>
                      </a:cubicBezTo>
                      <a:cubicBezTo>
                        <a:pt x="81075" y="4306"/>
                        <a:pt x="108695" y="13232"/>
                        <a:pt x="120037" y="22159"/>
                      </a:cubicBezTo>
                      <a:cubicBezTo>
                        <a:pt x="109115" y="20479"/>
                        <a:pt x="88111" y="10817"/>
                        <a:pt x="77189" y="9137"/>
                      </a:cubicBezTo>
                      <a:cubicBezTo>
                        <a:pt x="85381" y="16488"/>
                        <a:pt x="102289" y="20269"/>
                        <a:pt x="110480" y="27620"/>
                      </a:cubicBezTo>
                      <a:cubicBezTo>
                        <a:pt x="80025" y="23839"/>
                        <a:pt x="55135" y="19534"/>
                        <a:pt x="23314" y="15648"/>
                      </a:cubicBezTo>
                      <a:cubicBezTo>
                        <a:pt x="39908" y="24470"/>
                        <a:pt x="58601" y="23629"/>
                        <a:pt x="75194" y="32451"/>
                      </a:cubicBezTo>
                      <a:cubicBezTo>
                        <a:pt x="61856" y="31611"/>
                        <a:pt x="55975" y="33081"/>
                        <a:pt x="41378" y="30246"/>
                      </a:cubicBezTo>
                      <a:cubicBezTo>
                        <a:pt x="25310" y="28355"/>
                        <a:pt x="15648" y="27200"/>
                        <a:pt x="0" y="26780"/>
                      </a:cubicBezTo>
                      <a:cubicBezTo>
                        <a:pt x="14703" y="32346"/>
                        <a:pt x="41798" y="33606"/>
                        <a:pt x="44843" y="38962"/>
                      </a:cubicBezTo>
                      <a:cubicBezTo>
                        <a:pt x="46208" y="41378"/>
                        <a:pt x="40642" y="78449"/>
                        <a:pt x="40432" y="93152"/>
                      </a:cubicBezTo>
                      <a:cubicBezTo>
                        <a:pt x="39908" y="121507"/>
                        <a:pt x="39382" y="149862"/>
                        <a:pt x="38962" y="178218"/>
                      </a:cubicBezTo>
                      <a:cubicBezTo>
                        <a:pt x="42743" y="135790"/>
                        <a:pt x="46523" y="93362"/>
                        <a:pt x="50304" y="50934"/>
                      </a:cubicBezTo>
                      <a:cubicBezTo>
                        <a:pt x="56921" y="84435"/>
                        <a:pt x="52930" y="128649"/>
                        <a:pt x="53665" y="160889"/>
                      </a:cubicBezTo>
                    </a:path>
                  </a:pathLst>
                </a:custGeom>
                <a:solidFill>
                  <a:srgbClr val="000000">
                    <a:alpha val="20000"/>
                  </a:srgbClr>
                </a:solidFill>
                <a:ln w="10494" cap="flat">
                  <a:noFill/>
                  <a:prstDash val="solid"/>
                  <a:miter/>
                </a:ln>
              </p:spPr>
              <p:txBody>
                <a:bodyPr rtlCol="0" anchor="ctr"/>
                <a:lstStyle/>
                <a:p>
                  <a:endParaRPr lang="bg-BG" sz="1804"/>
                </a:p>
              </p:txBody>
            </p:sp>
            <p:grpSp>
              <p:nvGrpSpPr>
                <p:cNvPr id="51" name="Графика 4">
                  <a:extLst>
                    <a:ext uri="{FF2B5EF4-FFF2-40B4-BE49-F238E27FC236}">
                      <a16:creationId xmlns:a16="http://schemas.microsoft.com/office/drawing/2014/main" id="{8A8DB2A7-087E-48D2-A302-7CF7AAEB4605}"/>
                    </a:ext>
                  </a:extLst>
                </p:cNvPr>
                <p:cNvGrpSpPr/>
                <p:nvPr/>
              </p:nvGrpSpPr>
              <p:grpSpPr>
                <a:xfrm>
                  <a:off x="15341223" y="7852627"/>
                  <a:ext cx="70467" cy="536333"/>
                  <a:chOff x="15341223" y="7852627"/>
                  <a:chExt cx="70467" cy="536333"/>
                </a:xfrm>
                <a:solidFill>
                  <a:srgbClr val="FFFFFF"/>
                </a:solidFill>
              </p:grpSpPr>
              <p:sp>
                <p:nvSpPr>
                  <p:cNvPr id="52" name="Свободна форма: фигура 51">
                    <a:extLst>
                      <a:ext uri="{FF2B5EF4-FFF2-40B4-BE49-F238E27FC236}">
                        <a16:creationId xmlns:a16="http://schemas.microsoft.com/office/drawing/2014/main" id="{290BDC0A-03A2-4881-A0B9-8D28122C66F2}"/>
                      </a:ext>
                    </a:extLst>
                  </p:cNvPr>
                  <p:cNvSpPr/>
                  <p:nvPr/>
                </p:nvSpPr>
                <p:spPr>
                  <a:xfrm>
                    <a:off x="15383441" y="8105828"/>
                    <a:ext cx="3780" cy="75088"/>
                  </a:xfrm>
                  <a:custGeom>
                    <a:avLst/>
                    <a:gdLst>
                      <a:gd name="connsiteX0" fmla="*/ 0 w 3780"/>
                      <a:gd name="connsiteY0" fmla="*/ 75089 h 75088"/>
                      <a:gd name="connsiteX1" fmla="*/ 3781 w 3780"/>
                      <a:gd name="connsiteY1" fmla="*/ 0 h 75088"/>
                      <a:gd name="connsiteX2" fmla="*/ 0 w 3780"/>
                      <a:gd name="connsiteY2" fmla="*/ 75089 h 75088"/>
                    </a:gdLst>
                    <a:ahLst/>
                    <a:cxnLst>
                      <a:cxn ang="0">
                        <a:pos x="connsiteX0" y="connsiteY0"/>
                      </a:cxn>
                      <a:cxn ang="0">
                        <a:pos x="connsiteX1" y="connsiteY1"/>
                      </a:cxn>
                      <a:cxn ang="0">
                        <a:pos x="connsiteX2" y="connsiteY2"/>
                      </a:cxn>
                    </a:cxnLst>
                    <a:rect l="l" t="t" r="r" b="b"/>
                    <a:pathLst>
                      <a:path w="3780" h="75088">
                        <a:moveTo>
                          <a:pt x="0" y="75089"/>
                        </a:moveTo>
                        <a:cubicBezTo>
                          <a:pt x="1260" y="50094"/>
                          <a:pt x="2625" y="24995"/>
                          <a:pt x="3781" y="0"/>
                        </a:cubicBezTo>
                        <a:cubicBezTo>
                          <a:pt x="2206" y="24995"/>
                          <a:pt x="945" y="50094"/>
                          <a:pt x="0" y="75089"/>
                        </a:cubicBezTo>
                        <a:close/>
                      </a:path>
                    </a:pathLst>
                  </a:custGeom>
                  <a:solidFill>
                    <a:srgbClr val="FFFFFF"/>
                  </a:solidFill>
                  <a:ln w="10494" cap="flat">
                    <a:noFill/>
                    <a:prstDash val="solid"/>
                    <a:miter/>
                  </a:ln>
                </p:spPr>
                <p:txBody>
                  <a:bodyPr rtlCol="0" anchor="ctr"/>
                  <a:lstStyle/>
                  <a:p>
                    <a:endParaRPr lang="bg-BG" sz="1804"/>
                  </a:p>
                </p:txBody>
              </p:sp>
              <p:sp>
                <p:nvSpPr>
                  <p:cNvPr id="53" name="Свободна форма: фигура 52">
                    <a:extLst>
                      <a:ext uri="{FF2B5EF4-FFF2-40B4-BE49-F238E27FC236}">
                        <a16:creationId xmlns:a16="http://schemas.microsoft.com/office/drawing/2014/main" id="{24D7C2A6-D5F9-4B7F-B528-58075FF83E3F}"/>
                      </a:ext>
                    </a:extLst>
                  </p:cNvPr>
                  <p:cNvSpPr/>
                  <p:nvPr/>
                </p:nvSpPr>
                <p:spPr>
                  <a:xfrm>
                    <a:off x="15341223" y="7852627"/>
                    <a:ext cx="13825" cy="275990"/>
                  </a:xfrm>
                  <a:custGeom>
                    <a:avLst/>
                    <a:gdLst>
                      <a:gd name="connsiteX0" fmla="*/ 12602 w 13825"/>
                      <a:gd name="connsiteY0" fmla="*/ 0 h 275990"/>
                      <a:gd name="connsiteX1" fmla="*/ 7771 w 13825"/>
                      <a:gd name="connsiteY1" fmla="*/ 2625 h 275990"/>
                      <a:gd name="connsiteX2" fmla="*/ 0 w 13825"/>
                      <a:gd name="connsiteY2" fmla="*/ 275991 h 275990"/>
                      <a:gd name="connsiteX3" fmla="*/ 2731 w 13825"/>
                      <a:gd name="connsiteY3" fmla="*/ 243645 h 275990"/>
                      <a:gd name="connsiteX4" fmla="*/ 12602 w 13825"/>
                      <a:gd name="connsiteY4" fmla="*/ 0 h 27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5" h="275990">
                        <a:moveTo>
                          <a:pt x="12602" y="0"/>
                        </a:moveTo>
                        <a:lnTo>
                          <a:pt x="7771" y="2625"/>
                        </a:lnTo>
                        <a:cubicBezTo>
                          <a:pt x="6301" y="93782"/>
                          <a:pt x="3676" y="184939"/>
                          <a:pt x="0" y="275991"/>
                        </a:cubicBezTo>
                        <a:cubicBezTo>
                          <a:pt x="945" y="265174"/>
                          <a:pt x="1890" y="254462"/>
                          <a:pt x="2731" y="243645"/>
                        </a:cubicBezTo>
                        <a:cubicBezTo>
                          <a:pt x="9767" y="162465"/>
                          <a:pt x="16698" y="81180"/>
                          <a:pt x="12602" y="0"/>
                        </a:cubicBezTo>
                        <a:close/>
                      </a:path>
                    </a:pathLst>
                  </a:custGeom>
                  <a:solidFill>
                    <a:srgbClr val="FFFFFF"/>
                  </a:solidFill>
                  <a:ln w="10494" cap="flat">
                    <a:noFill/>
                    <a:prstDash val="solid"/>
                    <a:miter/>
                  </a:ln>
                </p:spPr>
                <p:txBody>
                  <a:bodyPr rtlCol="0" anchor="ctr"/>
                  <a:lstStyle/>
                  <a:p>
                    <a:endParaRPr lang="bg-BG" sz="1804"/>
                  </a:p>
                </p:txBody>
              </p:sp>
              <p:sp>
                <p:nvSpPr>
                  <p:cNvPr id="54" name="Свободна форма: фигура 53">
                    <a:extLst>
                      <a:ext uri="{FF2B5EF4-FFF2-40B4-BE49-F238E27FC236}">
                        <a16:creationId xmlns:a16="http://schemas.microsoft.com/office/drawing/2014/main" id="{E49D2187-B744-4E66-BB80-ABBC4E01E7C9}"/>
                      </a:ext>
                    </a:extLst>
                  </p:cNvPr>
                  <p:cNvSpPr/>
                  <p:nvPr/>
                </p:nvSpPr>
                <p:spPr>
                  <a:xfrm>
                    <a:off x="15392158" y="7940318"/>
                    <a:ext cx="19533" cy="448642"/>
                  </a:xfrm>
                  <a:custGeom>
                    <a:avLst/>
                    <a:gdLst>
                      <a:gd name="connsiteX0" fmla="*/ 0 w 19533"/>
                      <a:gd name="connsiteY0" fmla="*/ 448642 h 448642"/>
                      <a:gd name="connsiteX1" fmla="*/ 19533 w 19533"/>
                      <a:gd name="connsiteY1" fmla="*/ 0 h 448642"/>
                      <a:gd name="connsiteX2" fmla="*/ 0 w 19533"/>
                      <a:gd name="connsiteY2" fmla="*/ 448642 h 448642"/>
                    </a:gdLst>
                    <a:ahLst/>
                    <a:cxnLst>
                      <a:cxn ang="0">
                        <a:pos x="connsiteX0" y="connsiteY0"/>
                      </a:cxn>
                      <a:cxn ang="0">
                        <a:pos x="connsiteX1" y="connsiteY1"/>
                      </a:cxn>
                      <a:cxn ang="0">
                        <a:pos x="connsiteX2" y="connsiteY2"/>
                      </a:cxn>
                    </a:cxnLst>
                    <a:rect l="l" t="t" r="r" b="b"/>
                    <a:pathLst>
                      <a:path w="19533" h="448642">
                        <a:moveTo>
                          <a:pt x="0" y="448642"/>
                        </a:moveTo>
                        <a:cubicBezTo>
                          <a:pt x="6511" y="299095"/>
                          <a:pt x="13022" y="149547"/>
                          <a:pt x="19533" y="0"/>
                        </a:cubicBezTo>
                        <a:cubicBezTo>
                          <a:pt x="9977" y="149442"/>
                          <a:pt x="1155" y="298990"/>
                          <a:pt x="0" y="448642"/>
                        </a:cubicBezTo>
                        <a:close/>
                      </a:path>
                    </a:pathLst>
                  </a:custGeom>
                  <a:solidFill>
                    <a:srgbClr val="FFFFFF"/>
                  </a:solidFill>
                  <a:ln w="10494" cap="flat">
                    <a:noFill/>
                    <a:prstDash val="solid"/>
                    <a:miter/>
                  </a:ln>
                </p:spPr>
                <p:txBody>
                  <a:bodyPr rtlCol="0" anchor="ctr"/>
                  <a:lstStyle/>
                  <a:p>
                    <a:endParaRPr lang="bg-BG" sz="1804"/>
                  </a:p>
                </p:txBody>
              </p:sp>
            </p:grpSp>
          </p:grpSp>
        </p:grpSp>
      </p:grpSp>
      <p:sp>
        <p:nvSpPr>
          <p:cNvPr id="5" name="Thought Bubble: Cloud 4">
            <a:extLst>
              <a:ext uri="{FF2B5EF4-FFF2-40B4-BE49-F238E27FC236}">
                <a16:creationId xmlns:a16="http://schemas.microsoft.com/office/drawing/2014/main" id="{E130BA7A-B083-4AB6-A084-612654A3F539}"/>
              </a:ext>
            </a:extLst>
          </p:cNvPr>
          <p:cNvSpPr/>
          <p:nvPr/>
        </p:nvSpPr>
        <p:spPr>
          <a:xfrm>
            <a:off x="10686134" y="15663"/>
            <a:ext cx="8505095" cy="3563447"/>
          </a:xfrm>
          <a:prstGeom prst="cloudCallout">
            <a:avLst>
              <a:gd name="adj1" fmla="val -65569"/>
              <a:gd name="adj2" fmla="val 36542"/>
            </a:avLst>
          </a:prstGeom>
          <a:solidFill>
            <a:srgbClr val="00A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Để</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xây</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tường</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rào</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cho</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khu</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vườn</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cần</a:t>
            </a:r>
            <a:r>
              <a:rPr lang="en-US" sz="5513" dirty="0">
                <a:latin typeface="Times New Roman" panose="02020603050405020304" pitchFamily="18" charset="0"/>
                <a:cs typeface="Times New Roman" panose="02020603050405020304" pitchFamily="18" charset="0"/>
              </a:rPr>
              <a:t> bao </a:t>
            </a:r>
            <a:r>
              <a:rPr lang="en-US" sz="5513" dirty="0" err="1">
                <a:latin typeface="Times New Roman" panose="02020603050405020304" pitchFamily="18" charset="0"/>
                <a:cs typeface="Times New Roman" panose="02020603050405020304" pitchFamily="18" charset="0"/>
              </a:rPr>
              <a:t>nhiêu</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tiền</a:t>
            </a:r>
            <a:r>
              <a:rPr lang="en-US" sz="5513" dirty="0">
                <a:latin typeface="Times New Roman" panose="02020603050405020304" pitchFamily="18" charset="0"/>
                <a:cs typeface="Times New Roman" panose="02020603050405020304" pitchFamily="18" charset="0"/>
              </a:rPr>
              <a:t> </a:t>
            </a:r>
            <a:r>
              <a:rPr lang="en-US" sz="5513" dirty="0"/>
              <a:t>?</a:t>
            </a:r>
          </a:p>
        </p:txBody>
      </p:sp>
      <p:pic>
        <p:nvPicPr>
          <p:cNvPr id="55" name="Picture 54">
            <a:extLst>
              <a:ext uri="{FF2B5EF4-FFF2-40B4-BE49-F238E27FC236}">
                <a16:creationId xmlns:a16="http://schemas.microsoft.com/office/drawing/2014/main" id="{AC7E71EF-1372-4405-B2D4-256AAA38F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3952"/>
            <a:ext cx="6179970" cy="4878924"/>
          </a:xfrm>
          <a:prstGeom prst="rect">
            <a:avLst/>
          </a:prstGeom>
        </p:spPr>
      </p:pic>
      <p:sp>
        <p:nvSpPr>
          <p:cNvPr id="56" name="Flowchart: Terminator 55">
            <a:extLst>
              <a:ext uri="{FF2B5EF4-FFF2-40B4-BE49-F238E27FC236}">
                <a16:creationId xmlns:a16="http://schemas.microsoft.com/office/drawing/2014/main" id="{9AF8B8EB-DAC0-476C-A9CE-BF1DE703DE55}"/>
              </a:ext>
            </a:extLst>
          </p:cNvPr>
          <p:cNvSpPr/>
          <p:nvPr/>
        </p:nvSpPr>
        <p:spPr>
          <a:xfrm>
            <a:off x="3124990" y="8906710"/>
            <a:ext cx="12694858" cy="2170865"/>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12" spc="75" dirty="0" err="1">
                <a:solidFill>
                  <a:srgbClr val="FF0000"/>
                </a:solidFill>
                <a:latin typeface="Comic Sans MS"/>
                <a:cs typeface="Comic Sans MS"/>
              </a:rPr>
              <a:t>Từ</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bài</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toán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này</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các</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em</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sẽ</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biết</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cách</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tính</a:t>
            </a:r>
            <a:r>
              <a:rPr lang="en-US" sz="5012" spc="75" dirty="0">
                <a:solidFill>
                  <a:srgbClr val="FF0000"/>
                </a:solidFill>
                <a:latin typeface="Comic Sans MS"/>
                <a:cs typeface="Comic Sans MS"/>
              </a:rPr>
              <a:t> chi </a:t>
            </a:r>
            <a:r>
              <a:rPr lang="en-US" sz="5012" spc="75" dirty="0" err="1">
                <a:solidFill>
                  <a:srgbClr val="FF0000"/>
                </a:solidFill>
                <a:latin typeface="Comic Sans MS"/>
                <a:cs typeface="Comic Sans MS"/>
              </a:rPr>
              <a:t>phí</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liên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quan</a:t>
            </a:r>
            <a:r>
              <a:rPr lang="en-US" sz="5012" spc="75" dirty="0">
                <a:solidFill>
                  <a:srgbClr val="FF0000"/>
                </a:solidFill>
                <a:latin typeface="Comic Sans MS"/>
                <a:cs typeface="Comic Sans MS"/>
              </a:rPr>
              <a:t> </a:t>
            </a:r>
            <a:r>
              <a:rPr lang="en-US" sz="5012" spc="75" dirty="0" err="1">
                <a:solidFill>
                  <a:srgbClr val="FF0000"/>
                </a:solidFill>
                <a:latin typeface="Comic Sans MS"/>
                <a:cs typeface="Comic Sans MS"/>
              </a:rPr>
              <a:t>đến</a:t>
            </a:r>
            <a:r>
              <a:rPr lang="en-US" sz="5012" spc="75" dirty="0">
                <a:solidFill>
                  <a:srgbClr val="FF0000"/>
                </a:solidFill>
                <a:latin typeface="Comic Sans MS"/>
                <a:cs typeface="Comic Sans MS"/>
              </a:rPr>
              <a:t> chu vi.</a:t>
            </a:r>
            <a:endParaRPr lang="en-US" sz="5012" dirty="0">
              <a:solidFill>
                <a:srgbClr val="FF0000"/>
              </a:solidFill>
              <a:latin typeface="Comic Sans MS"/>
              <a:cs typeface="Comic Sans MS"/>
            </a:endParaRPr>
          </a:p>
          <a:p>
            <a:pPr algn="ctr"/>
            <a:endParaRPr lang="en-US" sz="1804" dirty="0"/>
          </a:p>
        </p:txBody>
      </p:sp>
      <p:sp>
        <p:nvSpPr>
          <p:cNvPr id="4" name="Arrow: Curved Left 3">
            <a:extLst>
              <a:ext uri="{FF2B5EF4-FFF2-40B4-BE49-F238E27FC236}">
                <a16:creationId xmlns:a16="http://schemas.microsoft.com/office/drawing/2014/main" id="{19C7D7C0-CEA3-4A53-BAD3-5EF199758F07}"/>
              </a:ext>
            </a:extLst>
          </p:cNvPr>
          <p:cNvSpPr/>
          <p:nvPr/>
        </p:nvSpPr>
        <p:spPr>
          <a:xfrm rot="523673">
            <a:off x="16453286" y="8649035"/>
            <a:ext cx="733195" cy="1218937"/>
          </a:xfrm>
          <a:prstGeom prst="curvedLeftArrow">
            <a:avLst/>
          </a:prstGeom>
          <a:solidFill>
            <a:srgbClr val="EF1D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4">
              <a:solidFill>
                <a:schemeClr val="tx1"/>
              </a:solidFill>
            </a:endParaRPr>
          </a:p>
        </p:txBody>
      </p:sp>
    </p:spTree>
    <p:extLst>
      <p:ext uri="{BB962C8B-B14F-4D97-AF65-F5344CB8AC3E}">
        <p14:creationId xmlns:p14="http://schemas.microsoft.com/office/powerpoint/2010/main" val="2713082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arn(inVertical)">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barn(inVertical)">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arn(inVertical)">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barn(inVertical)">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strips(down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56">
                                            <p:txEl>
                                              <p:pRg st="0" end="0"/>
                                            </p:txEl>
                                          </p:spTgt>
                                        </p:tgtEl>
                                        <p:attrNameLst>
                                          <p:attrName>style.visibility</p:attrName>
                                        </p:attrNameLst>
                                      </p:cBhvr>
                                      <p:to>
                                        <p:strVal val="visible"/>
                                      </p:to>
                                    </p:set>
                                    <p:animEffect transition="in" filter="circle(in)">
                                      <p:cBhvr>
                                        <p:cTn id="84" dur="20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p:cNvSpPr txBox="1">
                <a:spLocks noGrp="1"/>
              </p:cNvSpPr>
              <p:nvPr>
                <p:ph type="title"/>
              </p:nvPr>
            </p:nvSpPr>
            <p:spPr>
              <a:xfrm>
                <a:off x="1732469" y="2679112"/>
                <a:ext cx="16980857" cy="6956254"/>
              </a:xfrm>
              <a:prstGeom prst="rect">
                <a:avLst/>
              </a:prstGeom>
            </p:spPr>
            <p:txBody>
              <a:bodyPr vert="horz" wrap="square" lIns="0" tIns="15275" rIns="0" bIns="0" rtlCol="0">
                <a:spAutoFit/>
              </a:bodyPr>
              <a:lstStyle/>
              <a:p>
                <a:pPr marL="12729">
                  <a:spcBef>
                    <a:spcPts val="120"/>
                  </a:spcBef>
                </a:pPr>
                <a:r>
                  <a:rPr lang="en-US" sz="5012" dirty="0">
                    <a:solidFill>
                      <a:schemeClr val="tx1"/>
                    </a:solidFill>
                    <a:latin typeface="Times New Roman" panose="02020603050405020304" pitchFamily="18" charset="0"/>
                    <a:cs typeface="Times New Roman" panose="02020603050405020304" pitchFamily="18" charset="0"/>
                  </a:rPr>
                  <a:t>Thầy </a:t>
                </a:r>
                <a:r>
                  <a:rPr lang="en-US" sz="5012" dirty="0" err="1">
                    <a:solidFill>
                      <a:schemeClr val="tx1"/>
                    </a:solidFill>
                    <a:latin typeface="Times New Roman" panose="02020603050405020304" pitchFamily="18" charset="0"/>
                    <a:cs typeface="Times New Roman" panose="02020603050405020304" pitchFamily="18" charset="0"/>
                  </a:rPr>
                  <a:t>giáo</a:t>
                </a:r>
                <a:r>
                  <a:rPr lang="en-US" sz="5012" dirty="0">
                    <a:solidFill>
                      <a:schemeClr val="tx1"/>
                    </a:solidFill>
                    <a:latin typeface="Times New Roman" panose="02020603050405020304" pitchFamily="18" charset="0"/>
                    <a:cs typeface="Times New Roman" panose="02020603050405020304" pitchFamily="18" charset="0"/>
                  </a:rPr>
                  <a:t> ra </a:t>
                </a:r>
                <a:r>
                  <a:rPr lang="en-US" sz="5012" dirty="0" err="1">
                    <a:solidFill>
                      <a:schemeClr val="tx1"/>
                    </a:solidFill>
                    <a:latin typeface="Times New Roman" panose="02020603050405020304" pitchFamily="18" charset="0"/>
                    <a:cs typeface="Times New Roman" panose="02020603050405020304" pitchFamily="18" charset="0"/>
                  </a:rPr>
                  <a:t>bài</a:t>
                </a:r>
                <a:r>
                  <a:rPr lang="en-US" sz="5012" dirty="0">
                    <a:solidFill>
                      <a:schemeClr val="tx1"/>
                    </a:solidFill>
                    <a:latin typeface="Times New Roman" panose="02020603050405020304" pitchFamily="18" charset="0"/>
                    <a:cs typeface="Times New Roman" panose="02020603050405020304" pitchFamily="18" charset="0"/>
                  </a:rPr>
                  <a:t> </a:t>
                </a:r>
                <a:r>
                  <a:rPr lang="en-US" sz="5012" dirty="0" err="1">
                    <a:solidFill>
                      <a:schemeClr val="tx1"/>
                    </a:solidFill>
                    <a:latin typeface="Times New Roman" panose="02020603050405020304" pitchFamily="18" charset="0"/>
                    <a:cs typeface="Times New Roman" panose="02020603050405020304" pitchFamily="18" charset="0"/>
                  </a:rPr>
                  <a:t>toán</a:t>
                </a:r>
                <a:r>
                  <a:rPr lang="en-US" sz="5012"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Tính</a:t>
                </a:r>
                <a:r>
                  <a:rPr lang="en-US" sz="5012" b="0" dirty="0">
                    <a:solidFill>
                      <a:schemeClr val="tx1"/>
                    </a:solidFill>
                    <a:latin typeface="Times New Roman" panose="02020603050405020304" pitchFamily="18" charset="0"/>
                    <a:cs typeface="Times New Roman" panose="02020603050405020304" pitchFamily="18" charset="0"/>
                  </a:rPr>
                  <a:t> chu vi </a:t>
                </a:r>
                <a:r>
                  <a:rPr lang="en-US" sz="5012" b="0" dirty="0" err="1">
                    <a:solidFill>
                      <a:schemeClr val="tx1"/>
                    </a:solidFill>
                    <a:latin typeface="Times New Roman" panose="02020603050405020304" pitchFamily="18" charset="0"/>
                    <a:cs typeface="Times New Roman" panose="02020603050405020304" pitchFamily="18" charset="0"/>
                  </a:rPr>
                  <a:t>và</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diện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tích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một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khu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vườn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hình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chữ</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nhật</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có</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chiều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rộng</a:t>
                </a:r>
                <a:r>
                  <a:rPr lang="en-US" sz="5012" b="0" dirty="0">
                    <a:solidFill>
                      <a:schemeClr val="tx1"/>
                    </a:solidFill>
                    <a:latin typeface="Times New Roman" panose="02020603050405020304" pitchFamily="18" charset="0"/>
                    <a:cs typeface="Times New Roman" panose="02020603050405020304" pitchFamily="18" charset="0"/>
                  </a:rPr>
                  <a:t> 25 m, </a:t>
                </a:r>
                <a:r>
                  <a:rPr lang="en-US" sz="5012" b="0" dirty="0" err="1">
                    <a:solidFill>
                      <a:schemeClr val="tx1"/>
                    </a:solidFill>
                    <a:latin typeface="Times New Roman" panose="02020603050405020304" pitchFamily="18" charset="0"/>
                    <a:cs typeface="Times New Roman" panose="02020603050405020304" pitchFamily="18" charset="0"/>
                  </a:rPr>
                  <a:t>chiều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dài</a:t>
                </a:r>
                <a:r>
                  <a:rPr lang="en-US" sz="5012" b="0" dirty="0">
                    <a:solidFill>
                      <a:schemeClr val="tx1"/>
                    </a:solidFill>
                    <a:latin typeface="Times New Roman" panose="02020603050405020304" pitchFamily="18" charset="0"/>
                    <a:cs typeface="Times New Roman" panose="02020603050405020304" pitchFamily="18" charset="0"/>
                  </a:rPr>
                  <a:t> 300 dm. </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err="1">
                    <a:solidFill>
                      <a:schemeClr val="tx1"/>
                    </a:solidFill>
                    <a:latin typeface="Times New Roman" panose="02020603050405020304" pitchFamily="18" charset="0"/>
                    <a:cs typeface="Times New Roman" panose="02020603050405020304" pitchFamily="18" charset="0"/>
                  </a:rPr>
                  <a:t>Bạn</a:t>
                </a:r>
                <a:r>
                  <a:rPr lang="en-US" sz="5012" b="0" dirty="0">
                    <a:solidFill>
                      <a:schemeClr val="tx1"/>
                    </a:solidFill>
                    <a:latin typeface="Times New Roman" panose="02020603050405020304" pitchFamily="18" charset="0"/>
                    <a:cs typeface="Times New Roman" panose="02020603050405020304" pitchFamily="18" charset="0"/>
                  </a:rPr>
                  <a:t> An </a:t>
                </a:r>
                <a:r>
                  <a:rPr lang="en-US" sz="5012" b="0" dirty="0" err="1">
                    <a:solidFill>
                      <a:schemeClr val="tx1"/>
                    </a:solidFill>
                    <a:latin typeface="Times New Roman" panose="02020603050405020304" pitchFamily="18" charset="0"/>
                    <a:cs typeface="Times New Roman" panose="02020603050405020304" pitchFamily="18" charset="0"/>
                  </a:rPr>
                  <a:t>thực</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hiện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như</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sau</a:t>
                </a:r>
                <a:r>
                  <a:rPr lang="en-US" sz="5012" b="0" dirty="0">
                    <a:solidFill>
                      <a:schemeClr val="tx1"/>
                    </a:solidFill>
                    <a:latin typeface="Times New Roman" panose="02020603050405020304" pitchFamily="18" charset="0"/>
                    <a:cs typeface="Times New Roman" panose="02020603050405020304" pitchFamily="18" charset="0"/>
                  </a:rPr>
                  <a:t>:</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a:solidFill>
                      <a:schemeClr val="tx1"/>
                    </a:solidFill>
                    <a:latin typeface="Times New Roman" panose="02020603050405020304" pitchFamily="18" charset="0"/>
                    <a:cs typeface="Times New Roman" panose="02020603050405020304" pitchFamily="18" charset="0"/>
                  </a:rPr>
                  <a:t>(25 + 300) . 2 = 650</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a:solidFill>
                      <a:schemeClr val="tx1"/>
                    </a:solidFill>
                    <a:latin typeface="Times New Roman" panose="02020603050405020304" pitchFamily="18" charset="0"/>
                    <a:cs typeface="Times New Roman" panose="02020603050405020304" pitchFamily="18" charset="0"/>
                  </a:rPr>
                  <a:t>Chu vi </a:t>
                </a:r>
                <a:r>
                  <a:rPr lang="en-US" sz="5012" b="0" dirty="0" err="1">
                    <a:solidFill>
                      <a:schemeClr val="tx1"/>
                    </a:solidFill>
                    <a:latin typeface="Times New Roman" panose="02020603050405020304" pitchFamily="18" charset="0"/>
                    <a:cs typeface="Times New Roman" panose="02020603050405020304" pitchFamily="18" charset="0"/>
                  </a:rPr>
                  <a:t>khu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vườn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a:t>
                </a:r>
                <a:r>
                  <a:rPr lang="en-US" sz="5012" b="0" dirty="0">
                    <a:solidFill>
                      <a:schemeClr val="tx1"/>
                    </a:solidFill>
                    <a:latin typeface="Times New Roman" panose="02020603050405020304" pitchFamily="18" charset="0"/>
                    <a:cs typeface="Times New Roman" panose="02020603050405020304" pitchFamily="18" charset="0"/>
                  </a:rPr>
                  <a:t> 650 m</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a:solidFill>
                      <a:schemeClr val="tx1"/>
                    </a:solidFill>
                    <a:latin typeface="Times New Roman" panose="02020603050405020304" pitchFamily="18" charset="0"/>
                    <a:cs typeface="Times New Roman" panose="02020603050405020304" pitchFamily="18" charset="0"/>
                  </a:rPr>
                  <a:t>25 . 300 = 7500</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err="1">
                    <a:solidFill>
                      <a:schemeClr val="tx1"/>
                    </a:solidFill>
                    <a:latin typeface="Times New Roman" panose="02020603050405020304" pitchFamily="18" charset="0"/>
                    <a:cs typeface="Times New Roman" panose="02020603050405020304" pitchFamily="18" charset="0"/>
                  </a:rPr>
                  <a:t>Diện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tích</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khu</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vườn</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a:t>
                </a:r>
                <a:r>
                  <a:rPr lang="en-US" sz="5012" b="0" dirty="0">
                    <a:solidFill>
                      <a:schemeClr val="tx1"/>
                    </a:solidFill>
                    <a:latin typeface="Times New Roman" panose="02020603050405020304" pitchFamily="18" charset="0"/>
                    <a:cs typeface="Times New Roman" panose="02020603050405020304" pitchFamily="18" charset="0"/>
                  </a:rPr>
                  <a:t>: 7500 </a:t>
                </a:r>
                <a14:m>
                  <m:oMath xmlns:m="http://schemas.openxmlformats.org/officeDocument/2006/math">
                    <m:sSup>
                      <m:sSupPr>
                        <m:ctrlPr>
                          <a:rPr lang="en-US" sz="5012" b="0" i="1">
                            <a:solidFill>
                              <a:schemeClr val="tx1"/>
                            </a:solidFill>
                            <a:latin typeface="Cambria Math" panose="02040503050406030204" pitchFamily="18" charset="0"/>
                            <a:cs typeface="Times New Roman" panose="02020603050405020304" pitchFamily="18" charset="0"/>
                          </a:rPr>
                        </m:ctrlPr>
                      </m:sSupPr>
                      <m:e>
                        <m:r>
                          <a:rPr lang="en-US" sz="5012" b="0" i="1">
                            <a:solidFill>
                              <a:schemeClr val="tx1"/>
                            </a:solidFill>
                            <a:latin typeface="Cambria Math" panose="02040503050406030204" pitchFamily="18" charset="0"/>
                            <a:cs typeface="Times New Roman" panose="02020603050405020304" pitchFamily="18" charset="0"/>
                          </a:rPr>
                          <m:t>𝑚</m:t>
                        </m:r>
                      </m:e>
                      <m:sup>
                        <m:r>
                          <a:rPr lang="en-US" sz="5012" b="0" i="1">
                            <a:solidFill>
                              <a:schemeClr val="tx1"/>
                            </a:solidFill>
                            <a:latin typeface="Cambria Math" panose="02040503050406030204" pitchFamily="18" charset="0"/>
                            <a:cs typeface="Times New Roman" panose="02020603050405020304" pitchFamily="18" charset="0"/>
                          </a:rPr>
                          <m:t>2</m:t>
                        </m:r>
                      </m:sup>
                    </m:sSup>
                  </m:oMath>
                </a14:m>
                <a:r>
                  <a:rPr lang="en-US" sz="5012" b="0" dirty="0">
                    <a:solidFill>
                      <a:schemeClr val="tx1"/>
                    </a:solidFill>
                    <a:latin typeface="Times New Roman" panose="02020603050405020304" pitchFamily="18" charset="0"/>
                    <a:cs typeface="Times New Roman" panose="02020603050405020304" pitchFamily="18" charset="0"/>
                  </a:rPr>
                  <a:t>.</a:t>
                </a:r>
                <a:br>
                  <a:rPr lang="en-US" sz="5012" b="0" dirty="0">
                    <a:solidFill>
                      <a:schemeClr val="tx1"/>
                    </a:solidFill>
                    <a:latin typeface="Times New Roman" panose="02020603050405020304" pitchFamily="18" charset="0"/>
                    <a:cs typeface="Times New Roman" panose="02020603050405020304" pitchFamily="18" charset="0"/>
                  </a:rPr>
                </a:br>
                <a:r>
                  <a:rPr lang="en-US" sz="5012" b="0" dirty="0" err="1">
                    <a:solidFill>
                      <a:schemeClr val="tx1"/>
                    </a:solidFill>
                    <a:latin typeface="Times New Roman" panose="02020603050405020304" pitchFamily="18" charset="0"/>
                    <a:cs typeface="Times New Roman" panose="02020603050405020304" pitchFamily="18" charset="0"/>
                  </a:rPr>
                  <a:t>Thầy</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giáo</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bảo</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bạn</a:t>
                </a:r>
                <a:r>
                  <a:rPr lang="en-US" sz="5012" b="0" dirty="0">
                    <a:solidFill>
                      <a:schemeClr val="tx1"/>
                    </a:solidFill>
                    <a:latin typeface="Times New Roman" panose="02020603050405020304" pitchFamily="18" charset="0"/>
                    <a:cs typeface="Times New Roman" panose="02020603050405020304" pitchFamily="18" charset="0"/>
                  </a:rPr>
                  <a:t> An </a:t>
                </a:r>
                <a:r>
                  <a:rPr lang="en-US" sz="5012" b="0" dirty="0" err="1">
                    <a:solidFill>
                      <a:schemeClr val="tx1"/>
                    </a:solidFill>
                    <a:latin typeface="Times New Roman" panose="02020603050405020304" pitchFamily="18" charset="0"/>
                    <a:cs typeface="Times New Roman" panose="02020603050405020304" pitchFamily="18" charset="0"/>
                  </a:rPr>
                  <a:t>đã</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làm</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sai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Em</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hãy</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chỉ</a:t>
                </a:r>
                <a:r>
                  <a:rPr lang="en-US" sz="5012" b="0" dirty="0">
                    <a:solidFill>
                      <a:schemeClr val="tx1"/>
                    </a:solidFill>
                    <a:latin typeface="Times New Roman" panose="02020603050405020304" pitchFamily="18" charset="0"/>
                    <a:cs typeface="Times New Roman" panose="02020603050405020304" pitchFamily="18" charset="0"/>
                  </a:rPr>
                  <a:t> ra </a:t>
                </a:r>
                <a:r>
                  <a:rPr lang="en-US" sz="5012" b="0" dirty="0" err="1">
                    <a:solidFill>
                      <a:schemeClr val="tx1"/>
                    </a:solidFill>
                    <a:latin typeface="Times New Roman" panose="02020603050405020304" pitchFamily="18" charset="0"/>
                    <a:cs typeface="Times New Roman" panose="02020603050405020304" pitchFamily="18" charset="0"/>
                  </a:rPr>
                  <a:t>bạn</a:t>
                </a:r>
                <a:r>
                  <a:rPr lang="en-US" sz="5012" b="0" dirty="0">
                    <a:solidFill>
                      <a:schemeClr val="tx1"/>
                    </a:solidFill>
                    <a:latin typeface="Times New Roman" panose="02020603050405020304" pitchFamily="18" charset="0"/>
                    <a:cs typeface="Times New Roman" panose="02020603050405020304" pitchFamily="18" charset="0"/>
                  </a:rPr>
                  <a:t> An </a:t>
                </a:r>
                <a:r>
                  <a:rPr lang="en-US" sz="5012" b="0" dirty="0" err="1">
                    <a:solidFill>
                      <a:schemeClr val="tx1"/>
                    </a:solidFill>
                    <a:latin typeface="Times New Roman" panose="02020603050405020304" pitchFamily="18" charset="0"/>
                    <a:cs typeface="Times New Roman" panose="02020603050405020304" pitchFamily="18" charset="0"/>
                  </a:rPr>
                  <a:t>sai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chỗ</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nào</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Hãy</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sửa</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lại</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cho</a:t>
                </a:r>
                <a:r>
                  <a:rPr lang="en-US" sz="5012" b="0" dirty="0">
                    <a:solidFill>
                      <a:schemeClr val="tx1"/>
                    </a:solidFill>
                    <a:latin typeface="Times New Roman" panose="02020603050405020304" pitchFamily="18" charset="0"/>
                    <a:cs typeface="Times New Roman" panose="02020603050405020304" pitchFamily="18" charset="0"/>
                  </a:rPr>
                  <a:t> </a:t>
                </a:r>
                <a:r>
                  <a:rPr lang="en-US" sz="5012" b="0" dirty="0" err="1">
                    <a:solidFill>
                      <a:schemeClr val="tx1"/>
                    </a:solidFill>
                    <a:latin typeface="Times New Roman" panose="02020603050405020304" pitchFamily="18" charset="0"/>
                    <a:cs typeface="Times New Roman" panose="02020603050405020304" pitchFamily="18" charset="0"/>
                  </a:rPr>
                  <a:t>đúng</a:t>
                </a:r>
                <a:r>
                  <a:rPr lang="en-US" sz="5012" b="0" dirty="0">
                    <a:solidFill>
                      <a:schemeClr val="tx1"/>
                    </a:solidFill>
                    <a:latin typeface="Times New Roman" panose="02020603050405020304" pitchFamily="18" charset="0"/>
                    <a:cs typeface="Times New Roman" panose="02020603050405020304" pitchFamily="18" charset="0"/>
                  </a:rPr>
                  <a:t>.</a:t>
                </a:r>
                <a:endParaRPr sz="5012" b="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object 3"/>
              <p:cNvSpPr txBox="1">
                <a:spLocks noGrp="1" noRot="1" noChangeAspect="1" noMove="1" noResize="1" noEditPoints="1" noAdjustHandles="1" noChangeArrowheads="1" noChangeShapeType="1" noTextEdit="1"/>
              </p:cNvSpPr>
              <p:nvPr>
                <p:ph type="title"/>
              </p:nvPr>
            </p:nvSpPr>
            <p:spPr>
              <a:xfrm>
                <a:off x="1732469" y="2679112"/>
                <a:ext cx="16980857" cy="6956254"/>
              </a:xfrm>
              <a:prstGeom prst="rect">
                <a:avLst/>
              </a:prstGeom>
              <a:blipFill>
                <a:blip r:embed="rId2"/>
                <a:stretch>
                  <a:fillRect l="-2190" t="-2539" b="-4466"/>
                </a:stretch>
              </a:blipFill>
            </p:spPr>
            <p:txBody>
              <a:bodyPr/>
              <a:lstStyle/>
              <a:p>
                <a:r>
                  <a:rPr lang="en-US">
                    <a:noFill/>
                  </a:rPr>
                  <a:t> </a:t>
                </a:r>
              </a:p>
            </p:txBody>
          </p:sp>
        </mc:Fallback>
      </mc:AlternateContent>
      <p:grpSp>
        <p:nvGrpSpPr>
          <p:cNvPr id="31" name="Групиране 30">
            <a:extLst>
              <a:ext uri="{FF2B5EF4-FFF2-40B4-BE49-F238E27FC236}">
                <a16:creationId xmlns:a16="http://schemas.microsoft.com/office/drawing/2014/main" id="{BAD4D1DB-7CC4-4A17-9E1A-E4442755F736}"/>
              </a:ext>
            </a:extLst>
          </p:cNvPr>
          <p:cNvGrpSpPr/>
          <p:nvPr/>
        </p:nvGrpSpPr>
        <p:grpSpPr>
          <a:xfrm>
            <a:off x="15344909" y="5056380"/>
            <a:ext cx="1909362" cy="1664303"/>
            <a:chOff x="17786078" y="1382499"/>
            <a:chExt cx="740383" cy="1124314"/>
          </a:xfrm>
        </p:grpSpPr>
        <p:sp>
          <p:nvSpPr>
            <p:cNvPr id="7" name="object 7"/>
            <p:cNvSpPr/>
            <p:nvPr/>
          </p:nvSpPr>
          <p:spPr>
            <a:xfrm>
              <a:off x="17932101" y="1417054"/>
              <a:ext cx="594360" cy="765175"/>
            </a:xfrm>
            <a:custGeom>
              <a:avLst/>
              <a:gdLst/>
              <a:ahLst/>
              <a:cxnLst/>
              <a:rect l="l" t="t" r="r" b="b"/>
              <a:pathLst>
                <a:path w="594359" h="765175">
                  <a:moveTo>
                    <a:pt x="328684" y="0"/>
                  </a:moveTo>
                  <a:lnTo>
                    <a:pt x="268105" y="6987"/>
                  </a:lnTo>
                  <a:lnTo>
                    <a:pt x="203463" y="21557"/>
                  </a:lnTo>
                  <a:lnTo>
                    <a:pt x="150192" y="40915"/>
                  </a:lnTo>
                  <a:lnTo>
                    <a:pt x="107082" y="65072"/>
                  </a:lnTo>
                  <a:lnTo>
                    <a:pt x="72922" y="94045"/>
                  </a:lnTo>
                  <a:lnTo>
                    <a:pt x="46504" y="127845"/>
                  </a:lnTo>
                  <a:lnTo>
                    <a:pt x="26617" y="166487"/>
                  </a:lnTo>
                  <a:lnTo>
                    <a:pt x="12052" y="209985"/>
                  </a:lnTo>
                  <a:lnTo>
                    <a:pt x="1599" y="258353"/>
                  </a:lnTo>
                  <a:lnTo>
                    <a:pt x="0" y="313261"/>
                  </a:lnTo>
                  <a:lnTo>
                    <a:pt x="14613" y="353526"/>
                  </a:lnTo>
                  <a:lnTo>
                    <a:pt x="42431" y="377917"/>
                  </a:lnTo>
                  <a:lnTo>
                    <a:pt x="80446" y="385205"/>
                  </a:lnTo>
                  <a:lnTo>
                    <a:pt x="125651" y="374160"/>
                  </a:lnTo>
                  <a:lnTo>
                    <a:pt x="170949" y="349625"/>
                  </a:lnTo>
                  <a:lnTo>
                    <a:pt x="192136" y="321701"/>
                  </a:lnTo>
                  <a:lnTo>
                    <a:pt x="198222" y="280805"/>
                  </a:lnTo>
                  <a:lnTo>
                    <a:pt x="198217" y="217352"/>
                  </a:lnTo>
                  <a:lnTo>
                    <a:pt x="207014" y="191099"/>
                  </a:lnTo>
                  <a:lnTo>
                    <a:pt x="230769" y="170645"/>
                  </a:lnTo>
                  <a:lnTo>
                    <a:pt x="265478" y="156444"/>
                  </a:lnTo>
                  <a:lnTo>
                    <a:pt x="307135" y="148949"/>
                  </a:lnTo>
                  <a:lnTo>
                    <a:pt x="351734" y="148613"/>
                  </a:lnTo>
                  <a:lnTo>
                    <a:pt x="395271" y="155889"/>
                  </a:lnTo>
                  <a:lnTo>
                    <a:pt x="433740" y="171232"/>
                  </a:lnTo>
                  <a:lnTo>
                    <a:pt x="463136" y="195094"/>
                  </a:lnTo>
                  <a:lnTo>
                    <a:pt x="479453" y="227929"/>
                  </a:lnTo>
                  <a:lnTo>
                    <a:pt x="481520" y="257744"/>
                  </a:lnTo>
                  <a:lnTo>
                    <a:pt x="473732" y="282141"/>
                  </a:lnTo>
                  <a:lnTo>
                    <a:pt x="457413" y="302585"/>
                  </a:lnTo>
                  <a:lnTo>
                    <a:pt x="433887" y="320540"/>
                  </a:lnTo>
                  <a:lnTo>
                    <a:pt x="404480" y="337470"/>
                  </a:lnTo>
                  <a:lnTo>
                    <a:pt x="370515" y="354838"/>
                  </a:lnTo>
                  <a:lnTo>
                    <a:pt x="333317" y="374109"/>
                  </a:lnTo>
                  <a:lnTo>
                    <a:pt x="294211" y="396746"/>
                  </a:lnTo>
                  <a:lnTo>
                    <a:pt x="254522" y="424214"/>
                  </a:lnTo>
                  <a:lnTo>
                    <a:pt x="215573" y="457976"/>
                  </a:lnTo>
                  <a:lnTo>
                    <a:pt x="178689" y="499497"/>
                  </a:lnTo>
                  <a:lnTo>
                    <a:pt x="145194" y="550240"/>
                  </a:lnTo>
                  <a:lnTo>
                    <a:pt x="124892" y="592751"/>
                  </a:lnTo>
                  <a:lnTo>
                    <a:pt x="110936" y="636025"/>
                  </a:lnTo>
                  <a:lnTo>
                    <a:pt x="104367" y="677242"/>
                  </a:lnTo>
                  <a:lnTo>
                    <a:pt x="106226" y="713577"/>
                  </a:lnTo>
                  <a:lnTo>
                    <a:pt x="117553" y="742209"/>
                  </a:lnTo>
                  <a:lnTo>
                    <a:pt x="139390" y="760315"/>
                  </a:lnTo>
                  <a:lnTo>
                    <a:pt x="172777" y="765073"/>
                  </a:lnTo>
                  <a:lnTo>
                    <a:pt x="218754" y="753658"/>
                  </a:lnTo>
                  <a:lnTo>
                    <a:pt x="261051" y="731945"/>
                  </a:lnTo>
                  <a:lnTo>
                    <a:pt x="284468" y="707144"/>
                  </a:lnTo>
                  <a:lnTo>
                    <a:pt x="296973" y="676376"/>
                  </a:lnTo>
                  <a:lnTo>
                    <a:pt x="306537" y="636763"/>
                  </a:lnTo>
                  <a:lnTo>
                    <a:pt x="321128" y="585425"/>
                  </a:lnTo>
                  <a:lnTo>
                    <a:pt x="353209" y="531343"/>
                  </a:lnTo>
                  <a:lnTo>
                    <a:pt x="400659" y="491149"/>
                  </a:lnTo>
                  <a:lnTo>
                    <a:pt x="455632" y="455658"/>
                  </a:lnTo>
                  <a:lnTo>
                    <a:pt x="483488" y="436806"/>
                  </a:lnTo>
                  <a:lnTo>
                    <a:pt x="535035" y="391148"/>
                  </a:lnTo>
                  <a:lnTo>
                    <a:pt x="574493" y="327231"/>
                  </a:lnTo>
                  <a:lnTo>
                    <a:pt x="587236" y="285556"/>
                  </a:lnTo>
                  <a:lnTo>
                    <a:pt x="594014" y="235872"/>
                  </a:lnTo>
                  <a:lnTo>
                    <a:pt x="593848" y="177030"/>
                  </a:lnTo>
                  <a:lnTo>
                    <a:pt x="586767" y="136005"/>
                  </a:lnTo>
                  <a:lnTo>
                    <a:pt x="571226" y="99576"/>
                  </a:lnTo>
                  <a:lnTo>
                    <a:pt x="547732" y="68144"/>
                  </a:lnTo>
                  <a:lnTo>
                    <a:pt x="516791" y="42110"/>
                  </a:lnTo>
                  <a:lnTo>
                    <a:pt x="478909" y="21877"/>
                  </a:lnTo>
                  <a:lnTo>
                    <a:pt x="434593" y="7847"/>
                  </a:lnTo>
                  <a:lnTo>
                    <a:pt x="384349" y="420"/>
                  </a:lnTo>
                  <a:lnTo>
                    <a:pt x="328684" y="0"/>
                  </a:lnTo>
                  <a:close/>
                </a:path>
              </a:pathLst>
            </a:custGeom>
            <a:solidFill>
              <a:srgbClr val="000000">
                <a:alpha val="19999"/>
              </a:srgbClr>
            </a:solidFill>
          </p:spPr>
          <p:txBody>
            <a:bodyPr wrap="square" lIns="0" tIns="0" rIns="0" bIns="0" rtlCol="0"/>
            <a:lstStyle/>
            <a:p>
              <a:endParaRPr sz="1804"/>
            </a:p>
          </p:txBody>
        </p:sp>
        <p:sp>
          <p:nvSpPr>
            <p:cNvPr id="8" name="object 8"/>
            <p:cNvSpPr/>
            <p:nvPr/>
          </p:nvSpPr>
          <p:spPr>
            <a:xfrm>
              <a:off x="18000619" y="2262174"/>
              <a:ext cx="251244" cy="244639"/>
            </a:xfrm>
            <a:prstGeom prst="rect">
              <a:avLst/>
            </a:prstGeom>
            <a:blipFill>
              <a:blip r:embed="rId3" cstate="print"/>
              <a:stretch>
                <a:fillRect/>
              </a:stretch>
            </a:blipFill>
          </p:spPr>
          <p:txBody>
            <a:bodyPr wrap="square" lIns="0" tIns="0" rIns="0" bIns="0" rtlCol="0"/>
            <a:lstStyle/>
            <a:p>
              <a:endParaRPr sz="1804"/>
            </a:p>
          </p:txBody>
        </p:sp>
        <p:sp>
          <p:nvSpPr>
            <p:cNvPr id="9" name="object 9"/>
            <p:cNvSpPr/>
            <p:nvPr/>
          </p:nvSpPr>
          <p:spPr>
            <a:xfrm>
              <a:off x="17786078" y="1382499"/>
              <a:ext cx="585470" cy="768350"/>
            </a:xfrm>
            <a:custGeom>
              <a:avLst/>
              <a:gdLst/>
              <a:ahLst/>
              <a:cxnLst/>
              <a:rect l="l" t="t" r="r" b="b"/>
              <a:pathLst>
                <a:path w="585469" h="768350">
                  <a:moveTo>
                    <a:pt x="277356" y="0"/>
                  </a:moveTo>
                  <a:lnTo>
                    <a:pt x="218577" y="7027"/>
                  </a:lnTo>
                  <a:lnTo>
                    <a:pt x="157144" y="21665"/>
                  </a:lnTo>
                  <a:lnTo>
                    <a:pt x="107850" y="41106"/>
                  </a:lnTo>
                  <a:lnTo>
                    <a:pt x="69498" y="65365"/>
                  </a:lnTo>
                  <a:lnTo>
                    <a:pt x="40893" y="94455"/>
                  </a:lnTo>
                  <a:lnTo>
                    <a:pt x="20836" y="128390"/>
                  </a:lnTo>
                  <a:lnTo>
                    <a:pt x="8133" y="167185"/>
                  </a:lnTo>
                  <a:lnTo>
                    <a:pt x="1586" y="210853"/>
                  </a:lnTo>
                  <a:lnTo>
                    <a:pt x="0" y="259408"/>
                  </a:lnTo>
                  <a:lnTo>
                    <a:pt x="8382" y="314530"/>
                  </a:lnTo>
                  <a:lnTo>
                    <a:pt x="30176" y="354946"/>
                  </a:lnTo>
                  <a:lnTo>
                    <a:pt x="62178" y="379424"/>
                  </a:lnTo>
                  <a:lnTo>
                    <a:pt x="101184" y="386730"/>
                  </a:lnTo>
                  <a:lnTo>
                    <a:pt x="143992" y="375634"/>
                  </a:lnTo>
                  <a:lnTo>
                    <a:pt x="184438" y="350998"/>
                  </a:lnTo>
                  <a:lnTo>
                    <a:pt x="200370" y="322965"/>
                  </a:lnTo>
                  <a:lnTo>
                    <a:pt x="198982" y="281913"/>
                  </a:lnTo>
                  <a:lnTo>
                    <a:pt x="187463" y="218218"/>
                  </a:lnTo>
                  <a:lnTo>
                    <a:pt x="191418" y="191860"/>
                  </a:lnTo>
                  <a:lnTo>
                    <a:pt x="211254" y="171320"/>
                  </a:lnTo>
                  <a:lnTo>
                    <a:pt x="243081" y="157056"/>
                  </a:lnTo>
                  <a:lnTo>
                    <a:pt x="283013" y="149523"/>
                  </a:lnTo>
                  <a:lnTo>
                    <a:pt x="327160" y="149177"/>
                  </a:lnTo>
                  <a:lnTo>
                    <a:pt x="371636" y="156473"/>
                  </a:lnTo>
                  <a:lnTo>
                    <a:pt x="412552" y="171868"/>
                  </a:lnTo>
                  <a:lnTo>
                    <a:pt x="446021" y="195816"/>
                  </a:lnTo>
                  <a:lnTo>
                    <a:pt x="468155" y="228775"/>
                  </a:lnTo>
                  <a:lnTo>
                    <a:pt x="475613" y="258704"/>
                  </a:lnTo>
                  <a:lnTo>
                    <a:pt x="472320" y="283196"/>
                  </a:lnTo>
                  <a:lnTo>
                    <a:pt x="459853" y="303722"/>
                  </a:lnTo>
                  <a:lnTo>
                    <a:pt x="439792" y="321750"/>
                  </a:lnTo>
                  <a:lnTo>
                    <a:pt x="413714" y="338751"/>
                  </a:lnTo>
                  <a:lnTo>
                    <a:pt x="383199" y="356192"/>
                  </a:lnTo>
                  <a:lnTo>
                    <a:pt x="349824" y="375545"/>
                  </a:lnTo>
                  <a:lnTo>
                    <a:pt x="315169" y="398277"/>
                  </a:lnTo>
                  <a:lnTo>
                    <a:pt x="280811" y="425859"/>
                  </a:lnTo>
                  <a:lnTo>
                    <a:pt x="248329" y="459759"/>
                  </a:lnTo>
                  <a:lnTo>
                    <a:pt x="219303" y="501448"/>
                  </a:lnTo>
                  <a:lnTo>
                    <a:pt x="195309" y="552394"/>
                  </a:lnTo>
                  <a:lnTo>
                    <a:pt x="182897" y="595070"/>
                  </a:lnTo>
                  <a:lnTo>
                    <a:pt x="176913" y="638513"/>
                  </a:lnTo>
                  <a:lnTo>
                    <a:pt x="177879" y="679890"/>
                  </a:lnTo>
                  <a:lnTo>
                    <a:pt x="186313" y="716365"/>
                  </a:lnTo>
                  <a:lnTo>
                    <a:pt x="202736" y="745106"/>
                  </a:lnTo>
                  <a:lnTo>
                    <a:pt x="227667" y="763280"/>
                  </a:lnTo>
                  <a:lnTo>
                    <a:pt x="261625" y="768051"/>
                  </a:lnTo>
                  <a:lnTo>
                    <a:pt x="305132" y="756586"/>
                  </a:lnTo>
                  <a:lnTo>
                    <a:pt x="343121" y="734779"/>
                  </a:lnTo>
                  <a:lnTo>
                    <a:pt x="361832" y="709876"/>
                  </a:lnTo>
                  <a:lnTo>
                    <a:pt x="368644" y="678987"/>
                  </a:lnTo>
                  <a:lnTo>
                    <a:pt x="370936" y="639220"/>
                  </a:lnTo>
                  <a:lnTo>
                    <a:pt x="376087" y="587683"/>
                  </a:lnTo>
                  <a:lnTo>
                    <a:pt x="398075" y="533386"/>
                  </a:lnTo>
                  <a:lnTo>
                    <a:pt x="437817" y="493027"/>
                  </a:lnTo>
                  <a:lnTo>
                    <a:pt x="485871" y="457388"/>
                  </a:lnTo>
                  <a:lnTo>
                    <a:pt x="510063" y="438457"/>
                  </a:lnTo>
                  <a:lnTo>
                    <a:pt x="552877" y="392613"/>
                  </a:lnTo>
                  <a:lnTo>
                    <a:pt x="580393" y="328444"/>
                  </a:lnTo>
                  <a:lnTo>
                    <a:pt x="585464" y="286607"/>
                  </a:lnTo>
                  <a:lnTo>
                    <a:pt x="583169" y="236732"/>
                  </a:lnTo>
                  <a:lnTo>
                    <a:pt x="572328" y="177667"/>
                  </a:lnTo>
                  <a:lnTo>
                    <a:pt x="557863" y="136484"/>
                  </a:lnTo>
                  <a:lnTo>
                    <a:pt x="535846" y="99916"/>
                  </a:lnTo>
                  <a:lnTo>
                    <a:pt x="506852" y="68365"/>
                  </a:lnTo>
                  <a:lnTo>
                    <a:pt x="471456" y="42236"/>
                  </a:lnTo>
                  <a:lnTo>
                    <a:pt x="430233" y="21932"/>
                  </a:lnTo>
                  <a:lnTo>
                    <a:pt x="383759" y="7855"/>
                  </a:lnTo>
                  <a:lnTo>
                    <a:pt x="332608" y="410"/>
                  </a:lnTo>
                  <a:lnTo>
                    <a:pt x="277356" y="0"/>
                  </a:lnTo>
                  <a:close/>
                </a:path>
              </a:pathLst>
            </a:custGeom>
            <a:solidFill>
              <a:srgbClr val="FFDD14"/>
            </a:solidFill>
          </p:spPr>
          <p:txBody>
            <a:bodyPr wrap="square" lIns="0" tIns="0" rIns="0" bIns="0" rtlCol="0"/>
            <a:lstStyle/>
            <a:p>
              <a:endParaRPr sz="1804"/>
            </a:p>
          </p:txBody>
        </p:sp>
        <p:sp>
          <p:nvSpPr>
            <p:cNvPr id="10" name="object 10"/>
            <p:cNvSpPr/>
            <p:nvPr/>
          </p:nvSpPr>
          <p:spPr>
            <a:xfrm>
              <a:off x="17979504" y="2230557"/>
              <a:ext cx="248709" cy="245601"/>
            </a:xfrm>
            <a:prstGeom prst="rect">
              <a:avLst/>
            </a:prstGeom>
            <a:blipFill>
              <a:blip r:embed="rId4" cstate="print"/>
              <a:stretch>
                <a:fillRect/>
              </a:stretch>
            </a:blipFill>
          </p:spPr>
          <p:txBody>
            <a:bodyPr wrap="square" lIns="0" tIns="0" rIns="0" bIns="0" rtlCol="0"/>
            <a:lstStyle/>
            <a:p>
              <a:endParaRPr sz="1804"/>
            </a:p>
          </p:txBody>
        </p:sp>
      </p:grpSp>
      <p:pic>
        <p:nvPicPr>
          <p:cNvPr id="33" name="Графика 32">
            <a:extLst>
              <a:ext uri="{FF2B5EF4-FFF2-40B4-BE49-F238E27FC236}">
                <a16:creationId xmlns:a16="http://schemas.microsoft.com/office/drawing/2014/main" id="{FC451667-43B2-4EAB-987E-D18EFF973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05133" y="10378109"/>
            <a:ext cx="6045005" cy="957835"/>
          </a:xfrm>
          <a:prstGeom prst="rect">
            <a:avLst/>
          </a:prstGeom>
        </p:spPr>
      </p:pic>
      <p:pic>
        <p:nvPicPr>
          <p:cNvPr id="34" name="Графика 33">
            <a:extLst>
              <a:ext uri="{FF2B5EF4-FFF2-40B4-BE49-F238E27FC236}">
                <a16:creationId xmlns:a16="http://schemas.microsoft.com/office/drawing/2014/main" id="{4E46954F-066A-443C-A4F4-9A0CBD785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54272" y="9033810"/>
            <a:ext cx="2495421" cy="1501874"/>
          </a:xfrm>
          <a:prstGeom prst="rect">
            <a:avLst/>
          </a:prstGeom>
        </p:spPr>
      </p:pic>
      <p:sp>
        <p:nvSpPr>
          <p:cNvPr id="18" name="TextBox 17">
            <a:extLst>
              <a:ext uri="{FF2B5EF4-FFF2-40B4-BE49-F238E27FC236}">
                <a16:creationId xmlns:a16="http://schemas.microsoft.com/office/drawing/2014/main" id="{126DD61A-178A-41E4-B4F0-E19734489F2A}"/>
              </a:ext>
            </a:extLst>
          </p:cNvPr>
          <p:cNvSpPr txBox="1"/>
          <p:nvPr/>
        </p:nvSpPr>
        <p:spPr>
          <a:xfrm>
            <a:off x="1700647" y="944838"/>
            <a:ext cx="10241820" cy="1573254"/>
          </a:xfrm>
          <a:prstGeom prst="rect">
            <a:avLst/>
          </a:prstGeom>
          <a:noFill/>
        </p:spPr>
        <p:txBody>
          <a:bodyPr wrap="square">
            <a:spAutoFit/>
          </a:bodyPr>
          <a:lstStyle/>
          <a:p>
            <a:pPr marL="12729">
              <a:spcBef>
                <a:spcPts val="611"/>
              </a:spcBef>
            </a:pPr>
            <a:r>
              <a:rPr lang="en-US" sz="9622" spc="-7" baseline="-1876" dirty="0" err="1">
                <a:solidFill>
                  <a:srgbClr val="00A69C"/>
                </a:solidFill>
                <a:latin typeface="Comic Sans MS"/>
                <a:cs typeface="Comic Sans MS"/>
              </a:rPr>
              <a:t>Vận</a:t>
            </a:r>
            <a:r>
              <a:rPr lang="en-US" sz="9622" spc="-7" baseline="-1876" dirty="0">
                <a:solidFill>
                  <a:srgbClr val="00A69C"/>
                </a:solidFill>
                <a:latin typeface="Comic Sans MS"/>
                <a:cs typeface="Comic Sans MS"/>
              </a:rPr>
              <a:t> </a:t>
            </a:r>
            <a:r>
              <a:rPr lang="en-US" sz="9622" spc="-7" baseline="-1876" dirty="0" err="1">
                <a:solidFill>
                  <a:srgbClr val="00A69C"/>
                </a:solidFill>
                <a:latin typeface="Comic Sans MS"/>
                <a:cs typeface="Comic Sans MS"/>
              </a:rPr>
              <a:t>dụng</a:t>
            </a:r>
            <a:r>
              <a:rPr lang="en-US" sz="9622" spc="-7" baseline="-1876" dirty="0">
                <a:solidFill>
                  <a:srgbClr val="00A69C"/>
                </a:solidFill>
                <a:latin typeface="Comic Sans MS"/>
                <a:cs typeface="Comic Sans MS"/>
              </a:rPr>
              <a:t> 2</a:t>
            </a:r>
            <a:endParaRPr lang="en-US" sz="1203" dirty="0">
              <a:solidFill>
                <a:srgbClr val="00A69C"/>
              </a:solidFill>
              <a:latin typeface="Comic Sans MS"/>
              <a:cs typeface="Comic Sans MS"/>
            </a:endParaRPr>
          </a:p>
        </p:txBody>
      </p:sp>
    </p:spTree>
    <p:extLst>
      <p:ext uri="{BB962C8B-B14F-4D97-AF65-F5344CB8AC3E}">
        <p14:creationId xmlns:p14="http://schemas.microsoft.com/office/powerpoint/2010/main" val="2732792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Графика 71">
            <a:extLst>
              <a:ext uri="{FF2B5EF4-FFF2-40B4-BE49-F238E27FC236}">
                <a16:creationId xmlns:a16="http://schemas.microsoft.com/office/drawing/2014/main" id="{86C5ACD6-0245-4CE1-8AAE-A395986037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5" y="-6614"/>
            <a:ext cx="20157867" cy="11347977"/>
          </a:xfrm>
          <a:prstGeom prst="rect">
            <a:avLst/>
          </a:prstGeom>
        </p:spPr>
      </p:pic>
      <mc:AlternateContent xmlns:mc="http://schemas.openxmlformats.org/markup-compatibility/2006" xmlns:a14="http://schemas.microsoft.com/office/drawing/2010/main">
        <mc:Choice Requires="a14">
          <p:sp>
            <p:nvSpPr>
              <p:cNvPr id="2" name="object 2"/>
              <p:cNvSpPr txBox="1"/>
              <p:nvPr/>
            </p:nvSpPr>
            <p:spPr>
              <a:xfrm>
                <a:off x="660868" y="1783863"/>
                <a:ext cx="11127198" cy="6273996"/>
              </a:xfrm>
              <a:prstGeom prst="rect">
                <a:avLst/>
              </a:prstGeom>
            </p:spPr>
            <p:txBody>
              <a:bodyPr vert="horz" wrap="square" lIns="0" tIns="12093" rIns="0" bIns="0" rtlCol="0">
                <a:spAutoFit/>
              </a:bodyPr>
              <a:lstStyle/>
              <a:p>
                <a:pPr marL="12729" marR="865586">
                  <a:lnSpc>
                    <a:spcPct val="112799"/>
                  </a:lnSpc>
                  <a:spcBef>
                    <a:spcPts val="95"/>
                  </a:spcBef>
                </a:pPr>
                <a:r>
                  <a:rPr lang="en-US" sz="6014" b="1" u="sng" spc="75" dirty="0" err="1">
                    <a:latin typeface="Times New Roman" panose="02020603050405020304" pitchFamily="18" charset="0"/>
                    <a:cs typeface="Times New Roman" panose="02020603050405020304" pitchFamily="18" charset="0"/>
                  </a:rPr>
                  <a:t>Sửa</a:t>
                </a:r>
                <a:r>
                  <a:rPr lang="en-US" sz="6014" b="1" u="sng" spc="75" dirty="0">
                    <a:latin typeface="Times New Roman" panose="02020603050405020304" pitchFamily="18" charset="0"/>
                    <a:cs typeface="Times New Roman" panose="02020603050405020304" pitchFamily="18" charset="0"/>
                  </a:rPr>
                  <a:t> </a:t>
                </a:r>
                <a:r>
                  <a:rPr lang="en-US" sz="6014" b="1" u="sng" spc="75" dirty="0" err="1">
                    <a:latin typeface="Times New Roman" panose="02020603050405020304" pitchFamily="18" charset="0"/>
                    <a:cs typeface="Times New Roman" panose="02020603050405020304" pitchFamily="18" charset="0"/>
                  </a:rPr>
                  <a:t>lại</a:t>
                </a:r>
                <a:r>
                  <a:rPr lang="en-US" sz="6014" b="1" u="sng" spc="75" dirty="0">
                    <a:latin typeface="Times New Roman" panose="02020603050405020304" pitchFamily="18" charset="0"/>
                    <a:cs typeface="Times New Roman" panose="02020603050405020304" pitchFamily="18" charset="0"/>
                  </a:rPr>
                  <a:t> </a:t>
                </a:r>
                <a:r>
                  <a:rPr lang="en-US" sz="6014" b="1" u="sng" spc="75" dirty="0" err="1">
                    <a:latin typeface="Times New Roman" panose="02020603050405020304" pitchFamily="18" charset="0"/>
                    <a:cs typeface="Times New Roman" panose="02020603050405020304" pitchFamily="18" charset="0"/>
                  </a:rPr>
                  <a:t>bài</a:t>
                </a:r>
                <a:r>
                  <a:rPr lang="en-US" sz="6014" b="1" u="sng" spc="75" dirty="0">
                    <a:latin typeface="Times New Roman" panose="02020603050405020304" pitchFamily="18" charset="0"/>
                    <a:cs typeface="Times New Roman" panose="02020603050405020304" pitchFamily="18" charset="0"/>
                  </a:rPr>
                  <a:t>:</a:t>
                </a:r>
              </a:p>
              <a:p>
                <a:pPr marL="12729" marR="865586">
                  <a:lnSpc>
                    <a:spcPct val="112799"/>
                  </a:lnSpc>
                  <a:spcBef>
                    <a:spcPts val="95"/>
                  </a:spcBef>
                </a:pPr>
                <a:r>
                  <a:rPr lang="en-US" sz="6014" spc="75" dirty="0">
                    <a:latin typeface="Times New Roman" panose="02020603050405020304" pitchFamily="18" charset="0"/>
                    <a:cs typeface="Times New Roman" panose="02020603050405020304" pitchFamily="18" charset="0"/>
                  </a:rPr>
                  <a:t>- </a:t>
                </a:r>
                <a:r>
                  <a:rPr lang="en-US" sz="6014" spc="75" dirty="0" err="1">
                    <a:latin typeface="Times New Roman" panose="02020603050405020304" pitchFamily="18" charset="0"/>
                    <a:cs typeface="Times New Roman" panose="02020603050405020304" pitchFamily="18" charset="0"/>
                  </a:rPr>
                  <a:t>Đổi</a:t>
                </a:r>
                <a:r>
                  <a:rPr lang="en-US" sz="6014" spc="75" dirty="0">
                    <a:latin typeface="Times New Roman" panose="02020603050405020304" pitchFamily="18" charset="0"/>
                    <a:cs typeface="Times New Roman" panose="02020603050405020304" pitchFamily="18" charset="0"/>
                  </a:rPr>
                  <a:t> 300 dm = 30 m</a:t>
                </a:r>
              </a:p>
              <a:p>
                <a:pPr marL="12729" marR="865586">
                  <a:lnSpc>
                    <a:spcPct val="112799"/>
                  </a:lnSpc>
                  <a:spcBef>
                    <a:spcPts val="95"/>
                  </a:spcBef>
                </a:pPr>
                <a:r>
                  <a:rPr lang="en-US" sz="6014" dirty="0">
                    <a:latin typeface="Times New Roman" panose="02020603050405020304" pitchFamily="18" charset="0"/>
                    <a:cs typeface="Times New Roman" panose="02020603050405020304" pitchFamily="18" charset="0"/>
                  </a:rPr>
                  <a:t>- Chu vi </a:t>
                </a:r>
                <a:r>
                  <a:rPr lang="en-US" sz="6014" dirty="0" err="1">
                    <a:latin typeface="Times New Roman" panose="02020603050405020304" pitchFamily="18" charset="0"/>
                    <a:cs typeface="Times New Roman" panose="02020603050405020304" pitchFamily="18" charset="0"/>
                  </a:rPr>
                  <a:t>khu</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vườn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a:t>
                </a:r>
                <a:r>
                  <a:rPr lang="en-US" sz="6014" dirty="0">
                    <a:latin typeface="Times New Roman" panose="02020603050405020304" pitchFamily="18" charset="0"/>
                    <a:cs typeface="Times New Roman" panose="02020603050405020304" pitchFamily="18" charset="0"/>
                  </a:rPr>
                  <a:t>:</a:t>
                </a:r>
              </a:p>
              <a:p>
                <a:pPr marL="12729" marR="865586">
                  <a:lnSpc>
                    <a:spcPct val="112799"/>
                  </a:lnSpc>
                  <a:spcBef>
                    <a:spcPts val="95"/>
                  </a:spcBef>
                </a:pPr>
                <a:r>
                  <a:rPr lang="en-US" sz="6014" dirty="0">
                    <a:latin typeface="Times New Roman" panose="02020603050405020304" pitchFamily="18" charset="0"/>
                    <a:cs typeface="Times New Roman" panose="02020603050405020304" pitchFamily="18" charset="0"/>
                  </a:rPr>
                  <a:t>   (25 + 30) . 2 = 110 m</a:t>
                </a:r>
              </a:p>
              <a:p>
                <a:pPr marL="12729" marR="865586">
                  <a:lnSpc>
                    <a:spcPct val="112799"/>
                  </a:lnSpc>
                  <a:spcBef>
                    <a:spcPts val="95"/>
                  </a:spcBef>
                </a:pP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Diện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tích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khu</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vườn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a:t>
                </a:r>
                <a:r>
                  <a:rPr lang="en-US" sz="6014" dirty="0">
                    <a:latin typeface="Times New Roman" panose="02020603050405020304" pitchFamily="18" charset="0"/>
                    <a:cs typeface="Times New Roman" panose="02020603050405020304" pitchFamily="18" charset="0"/>
                  </a:rPr>
                  <a:t>: </a:t>
                </a:r>
                <a:br>
                  <a:rPr lang="en-US" sz="6014" dirty="0">
                    <a:latin typeface="Times New Roman" panose="02020603050405020304" pitchFamily="18" charset="0"/>
                    <a:cs typeface="Times New Roman" panose="02020603050405020304" pitchFamily="18" charset="0"/>
                  </a:rPr>
                </a:br>
                <a:r>
                  <a:rPr lang="en-US" sz="6014" dirty="0">
                    <a:latin typeface="Times New Roman" panose="02020603050405020304" pitchFamily="18" charset="0"/>
                    <a:cs typeface="Times New Roman" panose="02020603050405020304" pitchFamily="18" charset="0"/>
                  </a:rPr>
                  <a:t>     25 . 30 = 750</a:t>
                </a:r>
                <a:r>
                  <a:rPr lang="en-US" sz="6014" dirty="0">
                    <a:cs typeface="Times New Roman" panose="02020603050405020304" pitchFamily="18" charset="0"/>
                  </a:rPr>
                  <a:t> </a:t>
                </a:r>
                <a14:m>
                  <m:oMath xmlns:m="http://schemas.openxmlformats.org/officeDocument/2006/math">
                    <m:sSup>
                      <m:sSupPr>
                        <m:ctrlPr>
                          <a:rPr lang="en-US" sz="6014" i="1">
                            <a:latin typeface="Cambria Math" panose="02040503050406030204" pitchFamily="18" charset="0"/>
                            <a:cs typeface="Times New Roman" panose="02020603050405020304" pitchFamily="18" charset="0"/>
                          </a:rPr>
                        </m:ctrlPr>
                      </m:sSupPr>
                      <m:e>
                        <m:r>
                          <a:rPr lang="en-US" sz="6014" i="1">
                            <a:latin typeface="Cambria Math" panose="02040503050406030204" pitchFamily="18" charset="0"/>
                            <a:cs typeface="Times New Roman" panose="02020603050405020304" pitchFamily="18" charset="0"/>
                          </a:rPr>
                          <m:t>𝑚</m:t>
                        </m:r>
                      </m:e>
                      <m:sup>
                        <m:r>
                          <a:rPr lang="en-US" sz="6014" i="1">
                            <a:latin typeface="Cambria Math" panose="02040503050406030204" pitchFamily="18" charset="0"/>
                            <a:cs typeface="Times New Roman" panose="02020603050405020304" pitchFamily="18" charset="0"/>
                          </a:rPr>
                          <m:t>2</m:t>
                        </m:r>
                      </m:sup>
                    </m:sSup>
                  </m:oMath>
                </a14:m>
                <a:endParaRPr lang="ar-AE" sz="6014" dirty="0">
                  <a:latin typeface="Times New Roman" panose="02020603050405020304" pitchFamily="18" charset="0"/>
                  <a:cs typeface="Times New Roman" panose="02020603050405020304" pitchFamily="18" charset="0"/>
                </a:endParaRPr>
              </a:p>
            </p:txBody>
          </p:sp>
        </mc:Choice>
        <mc:Fallback xmlns="">
          <p:sp>
            <p:nvSpPr>
              <p:cNvPr id="2" name="object 2"/>
              <p:cNvSpPr txBox="1">
                <a:spLocks noRot="1" noChangeAspect="1" noMove="1" noResize="1" noEditPoints="1" noAdjustHandles="1" noChangeArrowheads="1" noChangeShapeType="1" noTextEdit="1"/>
              </p:cNvSpPr>
              <p:nvPr/>
            </p:nvSpPr>
            <p:spPr>
              <a:xfrm>
                <a:off x="660868" y="1783863"/>
                <a:ext cx="11127198" cy="6273996"/>
              </a:xfrm>
              <a:prstGeom prst="rect">
                <a:avLst/>
              </a:prstGeom>
              <a:blipFill>
                <a:blip r:embed="rId4"/>
                <a:stretch>
                  <a:fillRect l="-3998" t="-2915" b="-6025"/>
                </a:stretch>
              </a:blipFill>
            </p:spPr>
            <p:txBody>
              <a:bodyPr/>
              <a:lstStyle/>
              <a:p>
                <a:r>
                  <a:rPr lang="en-US">
                    <a:noFill/>
                  </a:rPr>
                  <a:t> </a:t>
                </a:r>
              </a:p>
            </p:txBody>
          </p:sp>
        </mc:Fallback>
      </mc:AlternateContent>
      <p:sp>
        <p:nvSpPr>
          <p:cNvPr id="3" name="object 3"/>
          <p:cNvSpPr txBox="1"/>
          <p:nvPr/>
        </p:nvSpPr>
        <p:spPr>
          <a:xfrm>
            <a:off x="667233" y="-6614"/>
            <a:ext cx="6860975" cy="1790477"/>
          </a:xfrm>
          <a:prstGeom prst="rect">
            <a:avLst/>
          </a:prstGeom>
        </p:spPr>
        <p:txBody>
          <a:bodyPr vert="horz" wrap="square" lIns="0" tIns="77647" rIns="0" bIns="0" rtlCol="0">
            <a:spAutoFit/>
          </a:bodyPr>
          <a:lstStyle/>
          <a:p>
            <a:pPr marL="12729">
              <a:spcBef>
                <a:spcPts val="611"/>
              </a:spcBef>
            </a:pPr>
            <a:r>
              <a:rPr lang="en-US" sz="11126" spc="-7" baseline="-1876" dirty="0" err="1">
                <a:solidFill>
                  <a:srgbClr val="00A69C"/>
                </a:solidFill>
                <a:latin typeface="Comic Sans MS"/>
                <a:cs typeface="Comic Sans MS"/>
              </a:rPr>
              <a:t>Vận</a:t>
            </a:r>
            <a:r>
              <a:rPr lang="en-US" sz="11126" spc="-7" baseline="-1876" dirty="0">
                <a:solidFill>
                  <a:srgbClr val="00A69C"/>
                </a:solidFill>
                <a:latin typeface="Comic Sans MS"/>
                <a:cs typeface="Comic Sans MS"/>
              </a:rPr>
              <a:t> </a:t>
            </a:r>
            <a:r>
              <a:rPr lang="en-US" sz="11126" spc="-7" baseline="-1876" dirty="0" err="1">
                <a:solidFill>
                  <a:srgbClr val="00A69C"/>
                </a:solidFill>
                <a:latin typeface="Comic Sans MS"/>
                <a:cs typeface="Comic Sans MS"/>
              </a:rPr>
              <a:t>dụng</a:t>
            </a:r>
            <a:r>
              <a:rPr lang="en-US" sz="11126" spc="-7" baseline="-1876" dirty="0">
                <a:solidFill>
                  <a:srgbClr val="00A69C"/>
                </a:solidFill>
                <a:latin typeface="Comic Sans MS"/>
                <a:cs typeface="Comic Sans MS"/>
              </a:rPr>
              <a:t> 2:</a:t>
            </a:r>
            <a:endParaRPr sz="6966" dirty="0">
              <a:solidFill>
                <a:srgbClr val="00A69C"/>
              </a:solidFill>
              <a:latin typeface="Comic Sans MS"/>
              <a:cs typeface="Comic Sans MS"/>
            </a:endParaRPr>
          </a:p>
        </p:txBody>
      </p:sp>
      <p:grpSp>
        <p:nvGrpSpPr>
          <p:cNvPr id="71" name="Групиране 70">
            <a:extLst>
              <a:ext uri="{FF2B5EF4-FFF2-40B4-BE49-F238E27FC236}">
                <a16:creationId xmlns:a16="http://schemas.microsoft.com/office/drawing/2014/main" id="{838DA321-0E5E-42DA-A6C6-E2317A1B3FA4}"/>
              </a:ext>
            </a:extLst>
          </p:cNvPr>
          <p:cNvGrpSpPr/>
          <p:nvPr/>
        </p:nvGrpSpPr>
        <p:grpSpPr>
          <a:xfrm>
            <a:off x="17542394" y="9392565"/>
            <a:ext cx="2607744" cy="1955164"/>
            <a:chOff x="11336464" y="775368"/>
            <a:chExt cx="8417554" cy="9350953"/>
          </a:xfrm>
        </p:grpSpPr>
        <p:sp>
          <p:nvSpPr>
            <p:cNvPr id="5" name="object 5"/>
            <p:cNvSpPr/>
            <p:nvPr/>
          </p:nvSpPr>
          <p:spPr>
            <a:xfrm>
              <a:off x="11455159" y="57113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6" name="object 6"/>
            <p:cNvSpPr/>
            <p:nvPr/>
          </p:nvSpPr>
          <p:spPr>
            <a:xfrm>
              <a:off x="11455159" y="6661933"/>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7" name="object 7"/>
            <p:cNvSpPr/>
            <p:nvPr/>
          </p:nvSpPr>
          <p:spPr>
            <a:xfrm>
              <a:off x="11455159" y="3799634"/>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8" name="object 8"/>
            <p:cNvSpPr/>
            <p:nvPr/>
          </p:nvSpPr>
          <p:spPr>
            <a:xfrm>
              <a:off x="11455159" y="4750236"/>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9" name="object 9"/>
            <p:cNvSpPr/>
            <p:nvPr/>
          </p:nvSpPr>
          <p:spPr>
            <a:xfrm>
              <a:off x="11455159" y="1877370"/>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0" name="object 10"/>
            <p:cNvSpPr/>
            <p:nvPr/>
          </p:nvSpPr>
          <p:spPr>
            <a:xfrm>
              <a:off x="11455159" y="2827971"/>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1" name="object 11"/>
            <p:cNvSpPr/>
            <p:nvPr/>
          </p:nvSpPr>
          <p:spPr>
            <a:xfrm>
              <a:off x="11455159" y="7757230"/>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2" name="object 12"/>
            <p:cNvSpPr/>
            <p:nvPr/>
          </p:nvSpPr>
          <p:spPr>
            <a:xfrm>
              <a:off x="1457619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3" name="object 13"/>
            <p:cNvSpPr/>
            <p:nvPr/>
          </p:nvSpPr>
          <p:spPr>
            <a:xfrm>
              <a:off x="15543127"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4" name="object 14"/>
            <p:cNvSpPr/>
            <p:nvPr/>
          </p:nvSpPr>
          <p:spPr>
            <a:xfrm>
              <a:off x="18405426"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5" name="object 15"/>
            <p:cNvSpPr/>
            <p:nvPr/>
          </p:nvSpPr>
          <p:spPr>
            <a:xfrm>
              <a:off x="19352063"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7" name="object 17"/>
            <p:cNvSpPr/>
            <p:nvPr/>
          </p:nvSpPr>
          <p:spPr>
            <a:xfrm>
              <a:off x="11455160" y="87078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8" name="object 18"/>
            <p:cNvSpPr/>
            <p:nvPr/>
          </p:nvSpPr>
          <p:spPr>
            <a:xfrm>
              <a:off x="12664402" y="1666260"/>
              <a:ext cx="401955" cy="0"/>
            </a:xfrm>
            <a:custGeom>
              <a:avLst/>
              <a:gdLst/>
              <a:ahLst/>
              <a:cxnLst/>
              <a:rect l="l" t="t" r="r" b="b"/>
              <a:pathLst>
                <a:path w="401955">
                  <a:moveTo>
                    <a:pt x="0" y="0"/>
                  </a:moveTo>
                  <a:lnTo>
                    <a:pt x="401326" y="0"/>
                  </a:lnTo>
                </a:path>
              </a:pathLst>
            </a:custGeom>
            <a:ln w="73236">
              <a:solidFill>
                <a:srgbClr val="F4C01C"/>
              </a:solidFill>
            </a:ln>
          </p:spPr>
          <p:txBody>
            <a:bodyPr wrap="square" lIns="0" tIns="0" rIns="0" bIns="0" rtlCol="0"/>
            <a:lstStyle/>
            <a:p>
              <a:endParaRPr sz="1804"/>
            </a:p>
          </p:txBody>
        </p:sp>
        <p:sp>
          <p:nvSpPr>
            <p:cNvPr id="19" name="object 19"/>
            <p:cNvSpPr/>
            <p:nvPr/>
          </p:nvSpPr>
          <p:spPr>
            <a:xfrm>
              <a:off x="11713894" y="1666260"/>
              <a:ext cx="401955" cy="0"/>
            </a:xfrm>
            <a:custGeom>
              <a:avLst/>
              <a:gdLst/>
              <a:ahLst/>
              <a:cxnLst/>
              <a:rect l="l" t="t" r="r" b="b"/>
              <a:pathLst>
                <a:path w="401954">
                  <a:moveTo>
                    <a:pt x="0" y="0"/>
                  </a:moveTo>
                  <a:lnTo>
                    <a:pt x="401337" y="0"/>
                  </a:lnTo>
                </a:path>
              </a:pathLst>
            </a:custGeom>
            <a:ln w="73236">
              <a:solidFill>
                <a:srgbClr val="F4C01C"/>
              </a:solidFill>
            </a:ln>
          </p:spPr>
          <p:txBody>
            <a:bodyPr wrap="square" lIns="0" tIns="0" rIns="0" bIns="0" rtlCol="0"/>
            <a:lstStyle/>
            <a:p>
              <a:endParaRPr sz="1804"/>
            </a:p>
          </p:txBody>
        </p:sp>
        <p:sp>
          <p:nvSpPr>
            <p:cNvPr id="20" name="object 20"/>
            <p:cNvSpPr/>
            <p:nvPr/>
          </p:nvSpPr>
          <p:spPr>
            <a:xfrm>
              <a:off x="13625581"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21" name="object 21"/>
            <p:cNvSpPr/>
            <p:nvPr/>
          </p:nvSpPr>
          <p:spPr>
            <a:xfrm>
              <a:off x="11810776" y="1099722"/>
              <a:ext cx="2414905" cy="2439670"/>
            </a:xfrm>
            <a:custGeom>
              <a:avLst/>
              <a:gdLst/>
              <a:ahLst/>
              <a:cxnLst/>
              <a:rect l="l" t="t" r="r" b="b"/>
              <a:pathLst>
                <a:path w="2414905" h="2439670">
                  <a:moveTo>
                    <a:pt x="1203174" y="0"/>
                  </a:moveTo>
                  <a:lnTo>
                    <a:pt x="1154782" y="955"/>
                  </a:lnTo>
                  <a:lnTo>
                    <a:pt x="1106876" y="3797"/>
                  </a:lnTo>
                  <a:lnTo>
                    <a:pt x="1059491" y="8490"/>
                  </a:lnTo>
                  <a:lnTo>
                    <a:pt x="1012663" y="14998"/>
                  </a:lnTo>
                  <a:lnTo>
                    <a:pt x="966427" y="23285"/>
                  </a:lnTo>
                  <a:lnTo>
                    <a:pt x="920821" y="33315"/>
                  </a:lnTo>
                  <a:lnTo>
                    <a:pt x="875879" y="45052"/>
                  </a:lnTo>
                  <a:lnTo>
                    <a:pt x="831638" y="58460"/>
                  </a:lnTo>
                  <a:lnTo>
                    <a:pt x="788133" y="73503"/>
                  </a:lnTo>
                  <a:lnTo>
                    <a:pt x="745401" y="90146"/>
                  </a:lnTo>
                  <a:lnTo>
                    <a:pt x="703477" y="108352"/>
                  </a:lnTo>
                  <a:lnTo>
                    <a:pt x="662398" y="128085"/>
                  </a:lnTo>
                  <a:lnTo>
                    <a:pt x="622200" y="149309"/>
                  </a:lnTo>
                  <a:lnTo>
                    <a:pt x="582917" y="171989"/>
                  </a:lnTo>
                  <a:lnTo>
                    <a:pt x="544587" y="196089"/>
                  </a:lnTo>
                  <a:lnTo>
                    <a:pt x="507245" y="221572"/>
                  </a:lnTo>
                  <a:lnTo>
                    <a:pt x="470928" y="248403"/>
                  </a:lnTo>
                  <a:lnTo>
                    <a:pt x="435670" y="276545"/>
                  </a:lnTo>
                  <a:lnTo>
                    <a:pt x="401509" y="305963"/>
                  </a:lnTo>
                  <a:lnTo>
                    <a:pt x="368479" y="336621"/>
                  </a:lnTo>
                  <a:lnTo>
                    <a:pt x="336617" y="368483"/>
                  </a:lnTo>
                  <a:lnTo>
                    <a:pt x="305960" y="401513"/>
                  </a:lnTo>
                  <a:lnTo>
                    <a:pt x="276542" y="435675"/>
                  </a:lnTo>
                  <a:lnTo>
                    <a:pt x="248400" y="470932"/>
                  </a:lnTo>
                  <a:lnTo>
                    <a:pt x="221569" y="507250"/>
                  </a:lnTo>
                  <a:lnTo>
                    <a:pt x="196086" y="544592"/>
                  </a:lnTo>
                  <a:lnTo>
                    <a:pt x="171987" y="582922"/>
                  </a:lnTo>
                  <a:lnTo>
                    <a:pt x="149307" y="622204"/>
                  </a:lnTo>
                  <a:lnTo>
                    <a:pt x="128083" y="662403"/>
                  </a:lnTo>
                  <a:lnTo>
                    <a:pt x="108350" y="703482"/>
                  </a:lnTo>
                  <a:lnTo>
                    <a:pt x="90144" y="745405"/>
                  </a:lnTo>
                  <a:lnTo>
                    <a:pt x="73502" y="788137"/>
                  </a:lnTo>
                  <a:lnTo>
                    <a:pt x="58459" y="831642"/>
                  </a:lnTo>
                  <a:lnTo>
                    <a:pt x="45051" y="875882"/>
                  </a:lnTo>
                  <a:lnTo>
                    <a:pt x="33314" y="920824"/>
                  </a:lnTo>
                  <a:lnTo>
                    <a:pt x="23284" y="966430"/>
                  </a:lnTo>
                  <a:lnTo>
                    <a:pt x="14998" y="1012665"/>
                  </a:lnTo>
                  <a:lnTo>
                    <a:pt x="8490" y="1059493"/>
                  </a:lnTo>
                  <a:lnTo>
                    <a:pt x="3797" y="1106878"/>
                  </a:lnTo>
                  <a:lnTo>
                    <a:pt x="955" y="1154783"/>
                  </a:lnTo>
                  <a:lnTo>
                    <a:pt x="0" y="1203174"/>
                  </a:lnTo>
                  <a:lnTo>
                    <a:pt x="977" y="1252119"/>
                  </a:lnTo>
                  <a:lnTo>
                    <a:pt x="3884" y="1300568"/>
                  </a:lnTo>
                  <a:lnTo>
                    <a:pt x="8685" y="1348482"/>
                  </a:lnTo>
                  <a:lnTo>
                    <a:pt x="15340" y="1395826"/>
                  </a:lnTo>
                  <a:lnTo>
                    <a:pt x="23815" y="1442561"/>
                  </a:lnTo>
                  <a:lnTo>
                    <a:pt x="34070" y="1488651"/>
                  </a:lnTo>
                  <a:lnTo>
                    <a:pt x="46070" y="1534059"/>
                  </a:lnTo>
                  <a:lnTo>
                    <a:pt x="59776" y="1578746"/>
                  </a:lnTo>
                  <a:lnTo>
                    <a:pt x="75152" y="1622677"/>
                  </a:lnTo>
                  <a:lnTo>
                    <a:pt x="92161" y="1665813"/>
                  </a:lnTo>
                  <a:lnTo>
                    <a:pt x="110765" y="1708118"/>
                  </a:lnTo>
                  <a:lnTo>
                    <a:pt x="130926" y="1749554"/>
                  </a:lnTo>
                  <a:lnTo>
                    <a:pt x="152609" y="1790084"/>
                  </a:lnTo>
                  <a:lnTo>
                    <a:pt x="175775" y="1829672"/>
                  </a:lnTo>
                  <a:lnTo>
                    <a:pt x="200388" y="1868279"/>
                  </a:lnTo>
                  <a:lnTo>
                    <a:pt x="226410" y="1905868"/>
                  </a:lnTo>
                  <a:lnTo>
                    <a:pt x="253804" y="1942403"/>
                  </a:lnTo>
                  <a:lnTo>
                    <a:pt x="282533" y="1977846"/>
                  </a:lnTo>
                  <a:lnTo>
                    <a:pt x="312559" y="2012161"/>
                  </a:lnTo>
                  <a:lnTo>
                    <a:pt x="343846" y="2045309"/>
                  </a:lnTo>
                  <a:lnTo>
                    <a:pt x="376357" y="2077253"/>
                  </a:lnTo>
                  <a:lnTo>
                    <a:pt x="410053" y="2107957"/>
                  </a:lnTo>
                  <a:lnTo>
                    <a:pt x="444898" y="2137383"/>
                  </a:lnTo>
                  <a:lnTo>
                    <a:pt x="480855" y="2165494"/>
                  </a:lnTo>
                  <a:lnTo>
                    <a:pt x="517886" y="2192253"/>
                  </a:lnTo>
                  <a:lnTo>
                    <a:pt x="555955" y="2217623"/>
                  </a:lnTo>
                  <a:lnTo>
                    <a:pt x="595024" y="2241566"/>
                  </a:lnTo>
                  <a:lnTo>
                    <a:pt x="635055" y="2264045"/>
                  </a:lnTo>
                  <a:lnTo>
                    <a:pt x="676013" y="2285023"/>
                  </a:lnTo>
                  <a:lnTo>
                    <a:pt x="717858" y="2304463"/>
                  </a:lnTo>
                  <a:lnTo>
                    <a:pt x="760556" y="2322327"/>
                  </a:lnTo>
                  <a:lnTo>
                    <a:pt x="804067" y="2338579"/>
                  </a:lnTo>
                  <a:lnTo>
                    <a:pt x="848355" y="2353182"/>
                  </a:lnTo>
                  <a:lnTo>
                    <a:pt x="893382" y="2366097"/>
                  </a:lnTo>
                  <a:lnTo>
                    <a:pt x="939113" y="2377288"/>
                  </a:lnTo>
                  <a:lnTo>
                    <a:pt x="985508" y="2386717"/>
                  </a:lnTo>
                  <a:lnTo>
                    <a:pt x="1032532" y="2394348"/>
                  </a:lnTo>
                  <a:lnTo>
                    <a:pt x="1080147" y="2400144"/>
                  </a:lnTo>
                  <a:lnTo>
                    <a:pt x="1140738" y="2404803"/>
                  </a:lnTo>
                  <a:lnTo>
                    <a:pt x="1200663" y="2406505"/>
                  </a:lnTo>
                  <a:lnTo>
                    <a:pt x="1248377" y="2418516"/>
                  </a:lnTo>
                  <a:lnTo>
                    <a:pt x="1295490" y="2427718"/>
                  </a:lnTo>
                  <a:lnTo>
                    <a:pt x="1341977" y="2434180"/>
                  </a:lnTo>
                  <a:lnTo>
                    <a:pt x="1387815" y="2437977"/>
                  </a:lnTo>
                  <a:lnTo>
                    <a:pt x="1432979" y="2439178"/>
                  </a:lnTo>
                  <a:lnTo>
                    <a:pt x="1477446" y="2437856"/>
                  </a:lnTo>
                  <a:lnTo>
                    <a:pt x="1521193" y="2434083"/>
                  </a:lnTo>
                  <a:lnTo>
                    <a:pt x="1564195" y="2427930"/>
                  </a:lnTo>
                  <a:lnTo>
                    <a:pt x="1606428" y="2419470"/>
                  </a:lnTo>
                  <a:lnTo>
                    <a:pt x="1647868" y="2408774"/>
                  </a:lnTo>
                  <a:lnTo>
                    <a:pt x="1688493" y="2395913"/>
                  </a:lnTo>
                  <a:lnTo>
                    <a:pt x="1728277" y="2380960"/>
                  </a:lnTo>
                  <a:lnTo>
                    <a:pt x="1767197" y="2363986"/>
                  </a:lnTo>
                  <a:lnTo>
                    <a:pt x="1805230" y="2345064"/>
                  </a:lnTo>
                  <a:lnTo>
                    <a:pt x="1842351" y="2324264"/>
                  </a:lnTo>
                  <a:lnTo>
                    <a:pt x="1878536" y="2301659"/>
                  </a:lnTo>
                  <a:lnTo>
                    <a:pt x="1913762" y="2277321"/>
                  </a:lnTo>
                  <a:lnTo>
                    <a:pt x="1948006" y="2251320"/>
                  </a:lnTo>
                  <a:lnTo>
                    <a:pt x="1981242" y="2223730"/>
                  </a:lnTo>
                  <a:lnTo>
                    <a:pt x="2013447" y="2194622"/>
                  </a:lnTo>
                  <a:lnTo>
                    <a:pt x="2044598" y="2164067"/>
                  </a:lnTo>
                  <a:lnTo>
                    <a:pt x="2074670" y="2132137"/>
                  </a:lnTo>
                  <a:lnTo>
                    <a:pt x="2103640" y="2098904"/>
                  </a:lnTo>
                  <a:lnTo>
                    <a:pt x="2131484" y="2064441"/>
                  </a:lnTo>
                  <a:lnTo>
                    <a:pt x="2158178" y="2028817"/>
                  </a:lnTo>
                  <a:lnTo>
                    <a:pt x="2183699" y="1992107"/>
                  </a:lnTo>
                  <a:lnTo>
                    <a:pt x="2208021" y="1954380"/>
                  </a:lnTo>
                  <a:lnTo>
                    <a:pt x="2231122" y="1915710"/>
                  </a:lnTo>
                  <a:lnTo>
                    <a:pt x="2252978" y="1876167"/>
                  </a:lnTo>
                  <a:lnTo>
                    <a:pt x="2273565" y="1835824"/>
                  </a:lnTo>
                  <a:lnTo>
                    <a:pt x="2292859" y="1794752"/>
                  </a:lnTo>
                  <a:lnTo>
                    <a:pt x="2310836" y="1753023"/>
                  </a:lnTo>
                  <a:lnTo>
                    <a:pt x="2327472" y="1710709"/>
                  </a:lnTo>
                  <a:lnTo>
                    <a:pt x="2342744" y="1667881"/>
                  </a:lnTo>
                  <a:lnTo>
                    <a:pt x="2356628" y="1624612"/>
                  </a:lnTo>
                  <a:lnTo>
                    <a:pt x="2369099" y="1580974"/>
                  </a:lnTo>
                  <a:lnTo>
                    <a:pt x="2380135" y="1537037"/>
                  </a:lnTo>
                  <a:lnTo>
                    <a:pt x="2389711" y="1492873"/>
                  </a:lnTo>
                  <a:lnTo>
                    <a:pt x="2397803" y="1448556"/>
                  </a:lnTo>
                  <a:lnTo>
                    <a:pt x="2404388" y="1404155"/>
                  </a:lnTo>
                  <a:lnTo>
                    <a:pt x="2409441" y="1359744"/>
                  </a:lnTo>
                  <a:lnTo>
                    <a:pt x="2412939" y="1315393"/>
                  </a:lnTo>
                  <a:lnTo>
                    <a:pt x="2414427" y="1263955"/>
                  </a:lnTo>
                  <a:lnTo>
                    <a:pt x="2414467" y="1247001"/>
                  </a:lnTo>
                  <a:lnTo>
                    <a:pt x="2413786" y="1197821"/>
                  </a:lnTo>
                  <a:lnTo>
                    <a:pt x="2411198" y="1148731"/>
                  </a:lnTo>
                  <a:lnTo>
                    <a:pt x="2406724" y="1099802"/>
                  </a:lnTo>
                  <a:lnTo>
                    <a:pt x="2400386" y="1051104"/>
                  </a:lnTo>
                  <a:lnTo>
                    <a:pt x="2392209" y="1002709"/>
                  </a:lnTo>
                  <a:lnTo>
                    <a:pt x="2382214" y="954688"/>
                  </a:lnTo>
                  <a:lnTo>
                    <a:pt x="2370424" y="907112"/>
                  </a:lnTo>
                  <a:lnTo>
                    <a:pt x="2356861" y="860051"/>
                  </a:lnTo>
                  <a:lnTo>
                    <a:pt x="2341549" y="813576"/>
                  </a:lnTo>
                  <a:lnTo>
                    <a:pt x="2324509" y="767759"/>
                  </a:lnTo>
                  <a:lnTo>
                    <a:pt x="2305765" y="722670"/>
                  </a:lnTo>
                  <a:lnTo>
                    <a:pt x="2285339" y="678380"/>
                  </a:lnTo>
                  <a:lnTo>
                    <a:pt x="2263254" y="634961"/>
                  </a:lnTo>
                  <a:lnTo>
                    <a:pt x="2239532" y="592482"/>
                  </a:lnTo>
                  <a:lnTo>
                    <a:pt x="2214196" y="551016"/>
                  </a:lnTo>
                  <a:lnTo>
                    <a:pt x="2187269" y="510632"/>
                  </a:lnTo>
                  <a:lnTo>
                    <a:pt x="2158773" y="471402"/>
                  </a:lnTo>
                  <a:lnTo>
                    <a:pt x="2128730" y="433397"/>
                  </a:lnTo>
                  <a:lnTo>
                    <a:pt x="2097165" y="396688"/>
                  </a:lnTo>
                  <a:lnTo>
                    <a:pt x="2064098" y="361346"/>
                  </a:lnTo>
                  <a:lnTo>
                    <a:pt x="2029554" y="327441"/>
                  </a:lnTo>
                  <a:lnTo>
                    <a:pt x="1993553" y="295044"/>
                  </a:lnTo>
                  <a:lnTo>
                    <a:pt x="1956120" y="264227"/>
                  </a:lnTo>
                  <a:lnTo>
                    <a:pt x="1917277" y="235060"/>
                  </a:lnTo>
                  <a:lnTo>
                    <a:pt x="1852394" y="190908"/>
                  </a:lnTo>
                  <a:lnTo>
                    <a:pt x="1802249" y="159777"/>
                  </a:lnTo>
                  <a:lnTo>
                    <a:pt x="1733548" y="122905"/>
                  </a:lnTo>
                  <a:lnTo>
                    <a:pt x="1689422" y="102303"/>
                  </a:lnTo>
                  <a:lnTo>
                    <a:pt x="1644348" y="83456"/>
                  </a:lnTo>
                  <a:lnTo>
                    <a:pt x="1598368" y="66407"/>
                  </a:lnTo>
                  <a:lnTo>
                    <a:pt x="1551526" y="51200"/>
                  </a:lnTo>
                  <a:lnTo>
                    <a:pt x="1503867" y="37879"/>
                  </a:lnTo>
                  <a:lnTo>
                    <a:pt x="1455432" y="26487"/>
                  </a:lnTo>
                  <a:lnTo>
                    <a:pt x="1406267" y="17068"/>
                  </a:lnTo>
                  <a:lnTo>
                    <a:pt x="1356415" y="9666"/>
                  </a:lnTo>
                  <a:lnTo>
                    <a:pt x="1305920" y="4325"/>
                  </a:lnTo>
                  <a:lnTo>
                    <a:pt x="1254825" y="1088"/>
                  </a:lnTo>
                  <a:lnTo>
                    <a:pt x="1203174" y="0"/>
                  </a:lnTo>
                  <a:close/>
                </a:path>
              </a:pathLst>
            </a:custGeom>
            <a:solidFill>
              <a:srgbClr val="B892F7"/>
            </a:solidFill>
          </p:spPr>
          <p:txBody>
            <a:bodyPr wrap="square" lIns="0" tIns="0" rIns="0" bIns="0" rtlCol="0"/>
            <a:lstStyle/>
            <a:p>
              <a:endParaRPr sz="1804"/>
            </a:p>
          </p:txBody>
        </p:sp>
        <p:sp>
          <p:nvSpPr>
            <p:cNvPr id="22" name="object 22"/>
            <p:cNvSpPr/>
            <p:nvPr/>
          </p:nvSpPr>
          <p:spPr>
            <a:xfrm>
              <a:off x="13136151" y="296202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000000">
                <a:alpha val="19999"/>
              </a:srgbClr>
            </a:solidFill>
          </p:spPr>
          <p:txBody>
            <a:bodyPr wrap="square" lIns="0" tIns="0" rIns="0" bIns="0" rtlCol="0"/>
            <a:lstStyle/>
            <a:p>
              <a:endParaRPr sz="1804"/>
            </a:p>
          </p:txBody>
        </p:sp>
        <p:sp>
          <p:nvSpPr>
            <p:cNvPr id="23" name="object 23"/>
            <p:cNvSpPr/>
            <p:nvPr/>
          </p:nvSpPr>
          <p:spPr>
            <a:xfrm>
              <a:off x="13062914" y="287831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F4C01C"/>
            </a:solidFill>
          </p:spPr>
          <p:txBody>
            <a:bodyPr wrap="square" lIns="0" tIns="0" rIns="0" bIns="0" rtlCol="0"/>
            <a:lstStyle/>
            <a:p>
              <a:endParaRPr sz="1804"/>
            </a:p>
          </p:txBody>
        </p:sp>
        <p:sp>
          <p:nvSpPr>
            <p:cNvPr id="24" name="object 24"/>
            <p:cNvSpPr/>
            <p:nvPr/>
          </p:nvSpPr>
          <p:spPr>
            <a:xfrm>
              <a:off x="13506101" y="334545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5" name="object 25"/>
            <p:cNvSpPr/>
            <p:nvPr/>
          </p:nvSpPr>
          <p:spPr>
            <a:xfrm>
              <a:off x="13506101" y="3763978"/>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6" name="object 26"/>
            <p:cNvSpPr/>
            <p:nvPr/>
          </p:nvSpPr>
          <p:spPr>
            <a:xfrm>
              <a:off x="13506101" y="41824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7" name="object 27"/>
            <p:cNvSpPr/>
            <p:nvPr/>
          </p:nvSpPr>
          <p:spPr>
            <a:xfrm>
              <a:off x="13506101" y="46010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8" name="object 28"/>
            <p:cNvSpPr/>
            <p:nvPr/>
          </p:nvSpPr>
          <p:spPr>
            <a:xfrm>
              <a:off x="13506101" y="50195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9" name="object 29"/>
            <p:cNvSpPr/>
            <p:nvPr/>
          </p:nvSpPr>
          <p:spPr>
            <a:xfrm>
              <a:off x="13506101" y="543806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0" name="object 30"/>
            <p:cNvSpPr/>
            <p:nvPr/>
          </p:nvSpPr>
          <p:spPr>
            <a:xfrm>
              <a:off x="13506101" y="585658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1" name="object 31"/>
            <p:cNvSpPr/>
            <p:nvPr/>
          </p:nvSpPr>
          <p:spPr>
            <a:xfrm>
              <a:off x="13506101" y="627510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2" name="object 32"/>
            <p:cNvSpPr/>
            <p:nvPr/>
          </p:nvSpPr>
          <p:spPr>
            <a:xfrm>
              <a:off x="13506101" y="669363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3" name="object 33"/>
            <p:cNvSpPr/>
            <p:nvPr/>
          </p:nvSpPr>
          <p:spPr>
            <a:xfrm>
              <a:off x="13506101" y="7112150"/>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4" name="object 34"/>
            <p:cNvSpPr/>
            <p:nvPr/>
          </p:nvSpPr>
          <p:spPr>
            <a:xfrm>
              <a:off x="13506101" y="753067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5" name="object 35"/>
            <p:cNvSpPr/>
            <p:nvPr/>
          </p:nvSpPr>
          <p:spPr>
            <a:xfrm>
              <a:off x="13506101" y="79491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6" name="object 36"/>
            <p:cNvSpPr/>
            <p:nvPr/>
          </p:nvSpPr>
          <p:spPr>
            <a:xfrm>
              <a:off x="13506101" y="9204763"/>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7" name="object 37"/>
            <p:cNvSpPr/>
            <p:nvPr/>
          </p:nvSpPr>
          <p:spPr>
            <a:xfrm>
              <a:off x="13506101" y="87862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8" name="object 38"/>
            <p:cNvSpPr/>
            <p:nvPr/>
          </p:nvSpPr>
          <p:spPr>
            <a:xfrm>
              <a:off x="13506101" y="83677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9" name="object 39"/>
            <p:cNvSpPr/>
            <p:nvPr/>
          </p:nvSpPr>
          <p:spPr>
            <a:xfrm>
              <a:off x="1768749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0" name="object 40"/>
            <p:cNvSpPr/>
            <p:nvPr/>
          </p:nvSpPr>
          <p:spPr>
            <a:xfrm>
              <a:off x="17269002"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1" name="object 41"/>
            <p:cNvSpPr/>
            <p:nvPr/>
          </p:nvSpPr>
          <p:spPr>
            <a:xfrm>
              <a:off x="168505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2" name="object 42"/>
            <p:cNvSpPr/>
            <p:nvPr/>
          </p:nvSpPr>
          <p:spPr>
            <a:xfrm>
              <a:off x="164319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3" name="object 43"/>
            <p:cNvSpPr/>
            <p:nvPr/>
          </p:nvSpPr>
          <p:spPr>
            <a:xfrm>
              <a:off x="16013411"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4" name="object 44"/>
            <p:cNvSpPr/>
            <p:nvPr/>
          </p:nvSpPr>
          <p:spPr>
            <a:xfrm>
              <a:off x="15594916"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5" name="object 45"/>
            <p:cNvSpPr/>
            <p:nvPr/>
          </p:nvSpPr>
          <p:spPr>
            <a:xfrm>
              <a:off x="151764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6" name="object 46"/>
            <p:cNvSpPr/>
            <p:nvPr/>
          </p:nvSpPr>
          <p:spPr>
            <a:xfrm>
              <a:off x="147578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7" name="object 47"/>
            <p:cNvSpPr/>
            <p:nvPr/>
          </p:nvSpPr>
          <p:spPr>
            <a:xfrm>
              <a:off x="14339325"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8" name="object 48"/>
            <p:cNvSpPr/>
            <p:nvPr/>
          </p:nvSpPr>
          <p:spPr>
            <a:xfrm>
              <a:off x="1392083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9" name="object 49"/>
            <p:cNvSpPr/>
            <p:nvPr/>
          </p:nvSpPr>
          <p:spPr>
            <a:xfrm>
              <a:off x="13502334"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0" name="object 50"/>
            <p:cNvSpPr/>
            <p:nvPr/>
          </p:nvSpPr>
          <p:spPr>
            <a:xfrm>
              <a:off x="16493739"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1" name="object 51"/>
            <p:cNvSpPr/>
            <p:nvPr/>
          </p:nvSpPr>
          <p:spPr>
            <a:xfrm>
              <a:off x="1745481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2" name="object 52"/>
            <p:cNvSpPr/>
            <p:nvPr/>
          </p:nvSpPr>
          <p:spPr>
            <a:xfrm>
              <a:off x="16219430" y="775368"/>
              <a:ext cx="1440180" cy="1402715"/>
            </a:xfrm>
            <a:custGeom>
              <a:avLst/>
              <a:gdLst/>
              <a:ahLst/>
              <a:cxnLst/>
              <a:rect l="l" t="t" r="r" b="b"/>
              <a:pathLst>
                <a:path w="1440180" h="1402714">
                  <a:moveTo>
                    <a:pt x="760249" y="0"/>
                  </a:moveTo>
                  <a:lnTo>
                    <a:pt x="712020" y="1743"/>
                  </a:lnTo>
                  <a:lnTo>
                    <a:pt x="664086" y="6602"/>
                  </a:lnTo>
                  <a:lnTo>
                    <a:pt x="616582" y="14494"/>
                  </a:lnTo>
                  <a:lnTo>
                    <a:pt x="569646" y="25337"/>
                  </a:lnTo>
                  <a:lnTo>
                    <a:pt x="523415" y="39049"/>
                  </a:lnTo>
                  <a:lnTo>
                    <a:pt x="478028" y="55547"/>
                  </a:lnTo>
                  <a:lnTo>
                    <a:pt x="433621" y="74750"/>
                  </a:lnTo>
                  <a:lnTo>
                    <a:pt x="390332" y="96576"/>
                  </a:lnTo>
                  <a:lnTo>
                    <a:pt x="348297" y="120941"/>
                  </a:lnTo>
                  <a:lnTo>
                    <a:pt x="307655" y="147765"/>
                  </a:lnTo>
                  <a:lnTo>
                    <a:pt x="268543" y="176965"/>
                  </a:lnTo>
                  <a:lnTo>
                    <a:pt x="231098" y="208459"/>
                  </a:lnTo>
                  <a:lnTo>
                    <a:pt x="195458" y="242164"/>
                  </a:lnTo>
                  <a:lnTo>
                    <a:pt x="161759" y="277999"/>
                  </a:lnTo>
                  <a:lnTo>
                    <a:pt x="130140" y="315882"/>
                  </a:lnTo>
                  <a:lnTo>
                    <a:pt x="100737" y="355730"/>
                  </a:lnTo>
                  <a:lnTo>
                    <a:pt x="75860" y="397484"/>
                  </a:lnTo>
                  <a:lnTo>
                    <a:pt x="54383" y="440524"/>
                  </a:lnTo>
                  <a:lnTo>
                    <a:pt x="36363" y="484650"/>
                  </a:lnTo>
                  <a:lnTo>
                    <a:pt x="21858" y="529662"/>
                  </a:lnTo>
                  <a:lnTo>
                    <a:pt x="10924" y="575359"/>
                  </a:lnTo>
                  <a:lnTo>
                    <a:pt x="3619" y="621542"/>
                  </a:lnTo>
                  <a:lnTo>
                    <a:pt x="0" y="668011"/>
                  </a:lnTo>
                  <a:lnTo>
                    <a:pt x="123" y="714565"/>
                  </a:lnTo>
                  <a:lnTo>
                    <a:pt x="4047" y="761006"/>
                  </a:lnTo>
                  <a:lnTo>
                    <a:pt x="11829" y="807132"/>
                  </a:lnTo>
                  <a:lnTo>
                    <a:pt x="23524" y="852743"/>
                  </a:lnTo>
                  <a:lnTo>
                    <a:pt x="39192" y="897641"/>
                  </a:lnTo>
                  <a:lnTo>
                    <a:pt x="58888" y="941623"/>
                  </a:lnTo>
                  <a:lnTo>
                    <a:pt x="84629" y="985434"/>
                  </a:lnTo>
                  <a:lnTo>
                    <a:pt x="112922" y="1026284"/>
                  </a:lnTo>
                  <a:lnTo>
                    <a:pt x="143604" y="1064314"/>
                  </a:lnTo>
                  <a:lnTo>
                    <a:pt x="176514" y="1099664"/>
                  </a:lnTo>
                  <a:lnTo>
                    <a:pt x="211491" y="1132474"/>
                  </a:lnTo>
                  <a:lnTo>
                    <a:pt x="248373" y="1162884"/>
                  </a:lnTo>
                  <a:lnTo>
                    <a:pt x="286999" y="1191033"/>
                  </a:lnTo>
                  <a:lnTo>
                    <a:pt x="327207" y="1217061"/>
                  </a:lnTo>
                  <a:lnTo>
                    <a:pt x="368836" y="1241109"/>
                  </a:lnTo>
                  <a:lnTo>
                    <a:pt x="411724" y="1263317"/>
                  </a:lnTo>
                  <a:lnTo>
                    <a:pt x="455710" y="1283823"/>
                  </a:lnTo>
                  <a:lnTo>
                    <a:pt x="500633" y="1302769"/>
                  </a:lnTo>
                  <a:lnTo>
                    <a:pt x="546331" y="1320295"/>
                  </a:lnTo>
                  <a:lnTo>
                    <a:pt x="592642" y="1336539"/>
                  </a:lnTo>
                  <a:lnTo>
                    <a:pt x="639405" y="1351642"/>
                  </a:lnTo>
                  <a:lnTo>
                    <a:pt x="686459" y="1365745"/>
                  </a:lnTo>
                  <a:lnTo>
                    <a:pt x="733642" y="1378986"/>
                  </a:lnTo>
                  <a:lnTo>
                    <a:pt x="780792" y="1391506"/>
                  </a:lnTo>
                  <a:lnTo>
                    <a:pt x="830919" y="1400126"/>
                  </a:lnTo>
                  <a:lnTo>
                    <a:pt x="879818" y="1402150"/>
                  </a:lnTo>
                  <a:lnTo>
                    <a:pt x="927376" y="1398038"/>
                  </a:lnTo>
                  <a:lnTo>
                    <a:pt x="973480" y="1388251"/>
                  </a:lnTo>
                  <a:lnTo>
                    <a:pt x="1018017" y="1373251"/>
                  </a:lnTo>
                  <a:lnTo>
                    <a:pt x="1060874" y="1353498"/>
                  </a:lnTo>
                  <a:lnTo>
                    <a:pt x="1101938" y="1329454"/>
                  </a:lnTo>
                  <a:lnTo>
                    <a:pt x="1141095" y="1301579"/>
                  </a:lnTo>
                  <a:lnTo>
                    <a:pt x="1178232" y="1270334"/>
                  </a:lnTo>
                  <a:lnTo>
                    <a:pt x="1213236" y="1236180"/>
                  </a:lnTo>
                  <a:lnTo>
                    <a:pt x="1245994" y="1199578"/>
                  </a:lnTo>
                  <a:lnTo>
                    <a:pt x="1276393" y="1160990"/>
                  </a:lnTo>
                  <a:lnTo>
                    <a:pt x="1304320" y="1120876"/>
                  </a:lnTo>
                  <a:lnTo>
                    <a:pt x="1333617" y="1075698"/>
                  </a:lnTo>
                  <a:lnTo>
                    <a:pt x="1360513" y="1027938"/>
                  </a:lnTo>
                  <a:lnTo>
                    <a:pt x="1380892" y="985189"/>
                  </a:lnTo>
                  <a:lnTo>
                    <a:pt x="1398451" y="940929"/>
                  </a:lnTo>
                  <a:lnTo>
                    <a:pt x="1413075" y="895273"/>
                  </a:lnTo>
                  <a:lnTo>
                    <a:pt x="1424649" y="848336"/>
                  </a:lnTo>
                  <a:lnTo>
                    <a:pt x="1433058" y="800233"/>
                  </a:lnTo>
                  <a:lnTo>
                    <a:pt x="1438187" y="751079"/>
                  </a:lnTo>
                  <a:lnTo>
                    <a:pt x="1439923" y="700989"/>
                  </a:lnTo>
                  <a:lnTo>
                    <a:pt x="1438114" y="649865"/>
                  </a:lnTo>
                  <a:lnTo>
                    <a:pt x="1432770" y="599719"/>
                  </a:lnTo>
                  <a:lnTo>
                    <a:pt x="1424013" y="550673"/>
                  </a:lnTo>
                  <a:lnTo>
                    <a:pt x="1411967" y="502849"/>
                  </a:lnTo>
                  <a:lnTo>
                    <a:pt x="1396752" y="456370"/>
                  </a:lnTo>
                  <a:lnTo>
                    <a:pt x="1378493" y="411359"/>
                  </a:lnTo>
                  <a:lnTo>
                    <a:pt x="1357312" y="367939"/>
                  </a:lnTo>
                  <a:lnTo>
                    <a:pt x="1333332" y="326231"/>
                  </a:lnTo>
                  <a:lnTo>
                    <a:pt x="1306675" y="286359"/>
                  </a:lnTo>
                  <a:lnTo>
                    <a:pt x="1277463" y="248446"/>
                  </a:lnTo>
                  <a:lnTo>
                    <a:pt x="1245821" y="212613"/>
                  </a:lnTo>
                  <a:lnTo>
                    <a:pt x="1211869" y="178984"/>
                  </a:lnTo>
                  <a:lnTo>
                    <a:pt x="1175732" y="147681"/>
                  </a:lnTo>
                  <a:lnTo>
                    <a:pt x="1137531" y="118827"/>
                  </a:lnTo>
                  <a:lnTo>
                    <a:pt x="1097390" y="92544"/>
                  </a:lnTo>
                  <a:lnTo>
                    <a:pt x="1055430" y="68956"/>
                  </a:lnTo>
                  <a:lnTo>
                    <a:pt x="1005409" y="45454"/>
                  </a:lnTo>
                  <a:lnTo>
                    <a:pt x="953349" y="25820"/>
                  </a:lnTo>
                  <a:lnTo>
                    <a:pt x="905320" y="14281"/>
                  </a:lnTo>
                  <a:lnTo>
                    <a:pt x="857036" y="6186"/>
                  </a:lnTo>
                  <a:lnTo>
                    <a:pt x="808633" y="1453"/>
                  </a:lnTo>
                  <a:lnTo>
                    <a:pt x="760249" y="0"/>
                  </a:lnTo>
                  <a:close/>
                </a:path>
              </a:pathLst>
            </a:custGeom>
            <a:solidFill>
              <a:srgbClr val="B3CE34"/>
            </a:solidFill>
          </p:spPr>
          <p:txBody>
            <a:bodyPr wrap="square" lIns="0" tIns="0" rIns="0" bIns="0" rtlCol="0"/>
            <a:lstStyle/>
            <a:p>
              <a:endParaRPr sz="1804"/>
            </a:p>
          </p:txBody>
        </p:sp>
        <p:sp>
          <p:nvSpPr>
            <p:cNvPr id="53" name="object 53"/>
            <p:cNvSpPr/>
            <p:nvPr/>
          </p:nvSpPr>
          <p:spPr>
            <a:xfrm>
              <a:off x="12529223" y="1174117"/>
              <a:ext cx="4745355" cy="1495425"/>
            </a:xfrm>
            <a:custGeom>
              <a:avLst/>
              <a:gdLst/>
              <a:ahLst/>
              <a:cxnLst/>
              <a:rect l="l" t="t" r="r" b="b"/>
              <a:pathLst>
                <a:path w="4745355" h="1495425">
                  <a:moveTo>
                    <a:pt x="976490" y="1365935"/>
                  </a:moveTo>
                  <a:lnTo>
                    <a:pt x="966355" y="1315707"/>
                  </a:lnTo>
                  <a:lnTo>
                    <a:pt x="938695" y="1274686"/>
                  </a:lnTo>
                  <a:lnTo>
                    <a:pt x="897686" y="1247038"/>
                  </a:lnTo>
                  <a:lnTo>
                    <a:pt x="847458" y="1236891"/>
                  </a:lnTo>
                  <a:lnTo>
                    <a:pt x="129044" y="1236891"/>
                  </a:lnTo>
                  <a:lnTo>
                    <a:pt x="78816" y="1247038"/>
                  </a:lnTo>
                  <a:lnTo>
                    <a:pt x="37795" y="1274686"/>
                  </a:lnTo>
                  <a:lnTo>
                    <a:pt x="10134" y="1315707"/>
                  </a:lnTo>
                  <a:lnTo>
                    <a:pt x="0" y="1365935"/>
                  </a:lnTo>
                  <a:lnTo>
                    <a:pt x="10134" y="1416164"/>
                  </a:lnTo>
                  <a:lnTo>
                    <a:pt x="37795" y="1457172"/>
                  </a:lnTo>
                  <a:lnTo>
                    <a:pt x="78816" y="1484833"/>
                  </a:lnTo>
                  <a:lnTo>
                    <a:pt x="129044" y="1494967"/>
                  </a:lnTo>
                  <a:lnTo>
                    <a:pt x="847458" y="1494967"/>
                  </a:lnTo>
                  <a:lnTo>
                    <a:pt x="897686" y="1484833"/>
                  </a:lnTo>
                  <a:lnTo>
                    <a:pt x="938695" y="1457172"/>
                  </a:lnTo>
                  <a:lnTo>
                    <a:pt x="966355" y="1416164"/>
                  </a:lnTo>
                  <a:lnTo>
                    <a:pt x="976490" y="1365935"/>
                  </a:lnTo>
                  <a:close/>
                </a:path>
                <a:path w="4745355" h="1495425">
                  <a:moveTo>
                    <a:pt x="976490" y="891628"/>
                  </a:moveTo>
                  <a:lnTo>
                    <a:pt x="966355" y="841400"/>
                  </a:lnTo>
                  <a:lnTo>
                    <a:pt x="938695" y="800392"/>
                  </a:lnTo>
                  <a:lnTo>
                    <a:pt x="897686" y="772731"/>
                  </a:lnTo>
                  <a:lnTo>
                    <a:pt x="847458" y="762596"/>
                  </a:lnTo>
                  <a:lnTo>
                    <a:pt x="129044" y="762596"/>
                  </a:lnTo>
                  <a:lnTo>
                    <a:pt x="78816" y="772731"/>
                  </a:lnTo>
                  <a:lnTo>
                    <a:pt x="37795" y="800392"/>
                  </a:lnTo>
                  <a:lnTo>
                    <a:pt x="10134" y="841400"/>
                  </a:lnTo>
                  <a:lnTo>
                    <a:pt x="0" y="891628"/>
                  </a:lnTo>
                  <a:lnTo>
                    <a:pt x="10134" y="941857"/>
                  </a:lnTo>
                  <a:lnTo>
                    <a:pt x="37795" y="982878"/>
                  </a:lnTo>
                  <a:lnTo>
                    <a:pt x="78816" y="1010526"/>
                  </a:lnTo>
                  <a:lnTo>
                    <a:pt x="129044" y="1020660"/>
                  </a:lnTo>
                  <a:lnTo>
                    <a:pt x="847458" y="1020660"/>
                  </a:lnTo>
                  <a:lnTo>
                    <a:pt x="897686" y="1010526"/>
                  </a:lnTo>
                  <a:lnTo>
                    <a:pt x="938695" y="982878"/>
                  </a:lnTo>
                  <a:lnTo>
                    <a:pt x="966355" y="941857"/>
                  </a:lnTo>
                  <a:lnTo>
                    <a:pt x="976490" y="891628"/>
                  </a:lnTo>
                  <a:close/>
                </a:path>
                <a:path w="4745355" h="1495425">
                  <a:moveTo>
                    <a:pt x="4745317" y="319684"/>
                  </a:moveTo>
                  <a:lnTo>
                    <a:pt x="4736389" y="275463"/>
                  </a:lnTo>
                  <a:lnTo>
                    <a:pt x="4712043" y="239356"/>
                  </a:lnTo>
                  <a:lnTo>
                    <a:pt x="4675937" y="214998"/>
                  </a:lnTo>
                  <a:lnTo>
                    <a:pt x="4631715" y="206070"/>
                  </a:lnTo>
                  <a:lnTo>
                    <a:pt x="4539297" y="206070"/>
                  </a:lnTo>
                  <a:lnTo>
                    <a:pt x="4539297" y="113601"/>
                  </a:lnTo>
                  <a:lnTo>
                    <a:pt x="4530369" y="69380"/>
                  </a:lnTo>
                  <a:lnTo>
                    <a:pt x="4506023" y="33274"/>
                  </a:lnTo>
                  <a:lnTo>
                    <a:pt x="4469917" y="8928"/>
                  </a:lnTo>
                  <a:lnTo>
                    <a:pt x="4425696" y="0"/>
                  </a:lnTo>
                  <a:lnTo>
                    <a:pt x="4381474" y="8928"/>
                  </a:lnTo>
                  <a:lnTo>
                    <a:pt x="4345368" y="33274"/>
                  </a:lnTo>
                  <a:lnTo>
                    <a:pt x="4321022" y="69380"/>
                  </a:lnTo>
                  <a:lnTo>
                    <a:pt x="4312094" y="113601"/>
                  </a:lnTo>
                  <a:lnTo>
                    <a:pt x="4312094" y="206070"/>
                  </a:lnTo>
                  <a:lnTo>
                    <a:pt x="4219549" y="206070"/>
                  </a:lnTo>
                  <a:lnTo>
                    <a:pt x="4175328" y="214998"/>
                  </a:lnTo>
                  <a:lnTo>
                    <a:pt x="4139222" y="239356"/>
                  </a:lnTo>
                  <a:lnTo>
                    <a:pt x="4114876" y="275463"/>
                  </a:lnTo>
                  <a:lnTo>
                    <a:pt x="4105948" y="319684"/>
                  </a:lnTo>
                  <a:lnTo>
                    <a:pt x="4114876" y="363905"/>
                  </a:lnTo>
                  <a:lnTo>
                    <a:pt x="4139222" y="400024"/>
                  </a:lnTo>
                  <a:lnTo>
                    <a:pt x="4175328" y="424370"/>
                  </a:lnTo>
                  <a:lnTo>
                    <a:pt x="4219549" y="433298"/>
                  </a:lnTo>
                  <a:lnTo>
                    <a:pt x="4312094" y="433298"/>
                  </a:lnTo>
                  <a:lnTo>
                    <a:pt x="4312094" y="525754"/>
                  </a:lnTo>
                  <a:lnTo>
                    <a:pt x="4321022" y="569976"/>
                  </a:lnTo>
                  <a:lnTo>
                    <a:pt x="4345368" y="606082"/>
                  </a:lnTo>
                  <a:lnTo>
                    <a:pt x="4381474" y="630440"/>
                  </a:lnTo>
                  <a:lnTo>
                    <a:pt x="4425696" y="639368"/>
                  </a:lnTo>
                  <a:lnTo>
                    <a:pt x="4469917" y="630440"/>
                  </a:lnTo>
                  <a:lnTo>
                    <a:pt x="4506023" y="606082"/>
                  </a:lnTo>
                  <a:lnTo>
                    <a:pt x="4530369" y="569976"/>
                  </a:lnTo>
                  <a:lnTo>
                    <a:pt x="4539297" y="525754"/>
                  </a:lnTo>
                  <a:lnTo>
                    <a:pt x="4539297" y="433298"/>
                  </a:lnTo>
                  <a:lnTo>
                    <a:pt x="4631715" y="433298"/>
                  </a:lnTo>
                  <a:lnTo>
                    <a:pt x="4675937" y="424370"/>
                  </a:lnTo>
                  <a:lnTo>
                    <a:pt x="4712043" y="400024"/>
                  </a:lnTo>
                  <a:lnTo>
                    <a:pt x="4736389" y="363905"/>
                  </a:lnTo>
                  <a:lnTo>
                    <a:pt x="4745317" y="319684"/>
                  </a:lnTo>
                  <a:close/>
                </a:path>
              </a:pathLst>
            </a:custGeom>
            <a:solidFill>
              <a:srgbClr val="F1EBDF"/>
            </a:solidFill>
          </p:spPr>
          <p:txBody>
            <a:bodyPr wrap="square" lIns="0" tIns="0" rIns="0" bIns="0" rtlCol="0"/>
            <a:lstStyle/>
            <a:p>
              <a:endParaRPr sz="1804"/>
            </a:p>
          </p:txBody>
        </p:sp>
        <p:sp>
          <p:nvSpPr>
            <p:cNvPr id="54" name="object 54"/>
            <p:cNvSpPr/>
            <p:nvPr/>
          </p:nvSpPr>
          <p:spPr>
            <a:xfrm>
              <a:off x="11336516" y="8233627"/>
              <a:ext cx="3065145" cy="1892300"/>
            </a:xfrm>
            <a:custGeom>
              <a:avLst/>
              <a:gdLst/>
              <a:ahLst/>
              <a:cxnLst/>
              <a:rect l="l" t="t" r="r" b="b"/>
              <a:pathLst>
                <a:path w="3065144" h="1892300">
                  <a:moveTo>
                    <a:pt x="123309" y="826306"/>
                  </a:moveTo>
                  <a:lnTo>
                    <a:pt x="111178" y="837415"/>
                  </a:lnTo>
                  <a:lnTo>
                    <a:pt x="98645" y="848036"/>
                  </a:lnTo>
                  <a:lnTo>
                    <a:pt x="85770" y="858241"/>
                  </a:lnTo>
                  <a:lnTo>
                    <a:pt x="72608" y="868103"/>
                  </a:lnTo>
                  <a:lnTo>
                    <a:pt x="0" y="1496620"/>
                  </a:lnTo>
                  <a:lnTo>
                    <a:pt x="2954305" y="1892130"/>
                  </a:lnTo>
                  <a:lnTo>
                    <a:pt x="2963013" y="1880510"/>
                  </a:lnTo>
                  <a:lnTo>
                    <a:pt x="2972309" y="1869422"/>
                  </a:lnTo>
                  <a:lnTo>
                    <a:pt x="2982208" y="1858957"/>
                  </a:lnTo>
                  <a:lnTo>
                    <a:pt x="2992723" y="1849203"/>
                  </a:lnTo>
                  <a:lnTo>
                    <a:pt x="3064924" y="1224201"/>
                  </a:lnTo>
                  <a:lnTo>
                    <a:pt x="2589230" y="1188085"/>
                  </a:lnTo>
                  <a:lnTo>
                    <a:pt x="2588865" y="1140219"/>
                  </a:lnTo>
                  <a:lnTo>
                    <a:pt x="2190090" y="1140219"/>
                  </a:lnTo>
                  <a:lnTo>
                    <a:pt x="1009902" y="963352"/>
                  </a:lnTo>
                  <a:lnTo>
                    <a:pt x="1013506" y="906291"/>
                  </a:lnTo>
                  <a:lnTo>
                    <a:pt x="606337" y="906291"/>
                  </a:lnTo>
                  <a:lnTo>
                    <a:pt x="123309" y="826306"/>
                  </a:lnTo>
                  <a:close/>
                </a:path>
                <a:path w="3065144" h="1892300">
                  <a:moveTo>
                    <a:pt x="2447415" y="429256"/>
                  </a:moveTo>
                  <a:lnTo>
                    <a:pt x="1592486" y="429256"/>
                  </a:lnTo>
                  <a:lnTo>
                    <a:pt x="1639513" y="430738"/>
                  </a:lnTo>
                  <a:lnTo>
                    <a:pt x="1687066" y="435358"/>
                  </a:lnTo>
                  <a:lnTo>
                    <a:pt x="1734961" y="443335"/>
                  </a:lnTo>
                  <a:lnTo>
                    <a:pt x="1783015" y="454887"/>
                  </a:lnTo>
                  <a:lnTo>
                    <a:pt x="1831043" y="470233"/>
                  </a:lnTo>
                  <a:lnTo>
                    <a:pt x="1878861" y="489591"/>
                  </a:lnTo>
                  <a:lnTo>
                    <a:pt x="1926286" y="513179"/>
                  </a:lnTo>
                  <a:lnTo>
                    <a:pt x="1973133" y="541217"/>
                  </a:lnTo>
                  <a:lnTo>
                    <a:pt x="2019219" y="573922"/>
                  </a:lnTo>
                  <a:lnTo>
                    <a:pt x="2161454" y="751287"/>
                  </a:lnTo>
                  <a:lnTo>
                    <a:pt x="2207353" y="936076"/>
                  </a:lnTo>
                  <a:lnTo>
                    <a:pt x="2201904" y="1081362"/>
                  </a:lnTo>
                  <a:lnTo>
                    <a:pt x="2190090" y="1140219"/>
                  </a:lnTo>
                  <a:lnTo>
                    <a:pt x="2588865" y="1140219"/>
                  </a:lnTo>
                  <a:lnTo>
                    <a:pt x="2587705" y="988071"/>
                  </a:lnTo>
                  <a:lnTo>
                    <a:pt x="2583067" y="870613"/>
                  </a:lnTo>
                  <a:lnTo>
                    <a:pt x="2571600" y="790001"/>
                  </a:lnTo>
                  <a:lnTo>
                    <a:pt x="2549588" y="700527"/>
                  </a:lnTo>
                  <a:lnTo>
                    <a:pt x="2542591" y="672608"/>
                  </a:lnTo>
                  <a:lnTo>
                    <a:pt x="2535459" y="643428"/>
                  </a:lnTo>
                  <a:lnTo>
                    <a:pt x="2518374" y="581313"/>
                  </a:lnTo>
                  <a:lnTo>
                    <a:pt x="2493506" y="514245"/>
                  </a:lnTo>
                  <a:lnTo>
                    <a:pt x="2476645" y="478874"/>
                  </a:lnTo>
                  <a:lnTo>
                    <a:pt x="2456029" y="442289"/>
                  </a:lnTo>
                  <a:lnTo>
                    <a:pt x="2447415" y="429256"/>
                  </a:lnTo>
                  <a:close/>
                </a:path>
                <a:path w="3065144" h="1892300">
                  <a:moveTo>
                    <a:pt x="1762901" y="0"/>
                  </a:moveTo>
                  <a:lnTo>
                    <a:pt x="1457435" y="7212"/>
                  </a:lnTo>
                  <a:lnTo>
                    <a:pt x="1228849" y="61013"/>
                  </a:lnTo>
                  <a:lnTo>
                    <a:pt x="1138924" y="93939"/>
                  </a:lnTo>
                  <a:lnTo>
                    <a:pt x="1137229" y="94295"/>
                  </a:lnTo>
                  <a:lnTo>
                    <a:pt x="1135660" y="94839"/>
                  </a:lnTo>
                  <a:lnTo>
                    <a:pt x="1133976" y="95215"/>
                  </a:lnTo>
                  <a:lnTo>
                    <a:pt x="1131224" y="96659"/>
                  </a:lnTo>
                  <a:lnTo>
                    <a:pt x="1128472" y="98166"/>
                  </a:lnTo>
                  <a:lnTo>
                    <a:pt x="1125731" y="99588"/>
                  </a:lnTo>
                  <a:lnTo>
                    <a:pt x="1095900" y="116672"/>
                  </a:lnTo>
                  <a:lnTo>
                    <a:pt x="1034552" y="149050"/>
                  </a:lnTo>
                  <a:lnTo>
                    <a:pt x="959682" y="198610"/>
                  </a:lnTo>
                  <a:lnTo>
                    <a:pt x="917371" y="233721"/>
                  </a:lnTo>
                  <a:lnTo>
                    <a:pt x="877993" y="272097"/>
                  </a:lnTo>
                  <a:lnTo>
                    <a:pt x="841217" y="314026"/>
                  </a:lnTo>
                  <a:lnTo>
                    <a:pt x="811032" y="352793"/>
                  </a:lnTo>
                  <a:lnTo>
                    <a:pt x="781027" y="394659"/>
                  </a:lnTo>
                  <a:lnTo>
                    <a:pt x="757073" y="437430"/>
                  </a:lnTo>
                  <a:lnTo>
                    <a:pt x="733351" y="480224"/>
                  </a:lnTo>
                  <a:lnTo>
                    <a:pt x="710355" y="523296"/>
                  </a:lnTo>
                  <a:lnTo>
                    <a:pt x="688582" y="566901"/>
                  </a:lnTo>
                  <a:lnTo>
                    <a:pt x="668525" y="611293"/>
                  </a:lnTo>
                  <a:lnTo>
                    <a:pt x="637198" y="725033"/>
                  </a:lnTo>
                  <a:lnTo>
                    <a:pt x="618222" y="818922"/>
                  </a:lnTo>
                  <a:lnTo>
                    <a:pt x="608850" y="882746"/>
                  </a:lnTo>
                  <a:lnTo>
                    <a:pt x="606337" y="906291"/>
                  </a:lnTo>
                  <a:lnTo>
                    <a:pt x="1013506" y="906291"/>
                  </a:lnTo>
                  <a:lnTo>
                    <a:pt x="1022334" y="766530"/>
                  </a:lnTo>
                  <a:lnTo>
                    <a:pt x="1048703" y="654852"/>
                  </a:lnTo>
                  <a:lnTo>
                    <a:pt x="1109011" y="586855"/>
                  </a:lnTo>
                  <a:lnTo>
                    <a:pt x="1223262" y="521076"/>
                  </a:lnTo>
                  <a:lnTo>
                    <a:pt x="1293475" y="488392"/>
                  </a:lnTo>
                  <a:lnTo>
                    <a:pt x="1331670" y="474026"/>
                  </a:lnTo>
                  <a:lnTo>
                    <a:pt x="1371678" y="461268"/>
                  </a:lnTo>
                  <a:lnTo>
                    <a:pt x="1413316" y="450337"/>
                  </a:lnTo>
                  <a:lnTo>
                    <a:pt x="1456400" y="441452"/>
                  </a:lnTo>
                  <a:lnTo>
                    <a:pt x="1500745" y="434831"/>
                  </a:lnTo>
                  <a:lnTo>
                    <a:pt x="1546168" y="430693"/>
                  </a:lnTo>
                  <a:lnTo>
                    <a:pt x="1592486" y="429256"/>
                  </a:lnTo>
                  <a:lnTo>
                    <a:pt x="2447415" y="429256"/>
                  </a:lnTo>
                  <a:lnTo>
                    <a:pt x="2431052" y="404497"/>
                  </a:lnTo>
                  <a:lnTo>
                    <a:pt x="2401114" y="365507"/>
                  </a:lnTo>
                  <a:lnTo>
                    <a:pt x="2365608" y="325326"/>
                  </a:lnTo>
                  <a:lnTo>
                    <a:pt x="2323933" y="283963"/>
                  </a:lnTo>
                  <a:lnTo>
                    <a:pt x="2275485" y="241424"/>
                  </a:lnTo>
                  <a:lnTo>
                    <a:pt x="2219661" y="197719"/>
                  </a:lnTo>
                  <a:lnTo>
                    <a:pt x="2155856" y="152854"/>
                  </a:lnTo>
                  <a:lnTo>
                    <a:pt x="2083468" y="106839"/>
                  </a:lnTo>
                  <a:lnTo>
                    <a:pt x="1762901" y="0"/>
                  </a:lnTo>
                  <a:close/>
                </a:path>
              </a:pathLst>
            </a:custGeom>
            <a:solidFill>
              <a:srgbClr val="4DEDFF"/>
            </a:solidFill>
          </p:spPr>
          <p:txBody>
            <a:bodyPr wrap="square" lIns="0" tIns="0" rIns="0" bIns="0" rtlCol="0"/>
            <a:lstStyle/>
            <a:p>
              <a:endParaRPr sz="1804"/>
            </a:p>
          </p:txBody>
        </p:sp>
        <p:sp>
          <p:nvSpPr>
            <p:cNvPr id="55" name="object 55"/>
            <p:cNvSpPr/>
            <p:nvPr/>
          </p:nvSpPr>
          <p:spPr>
            <a:xfrm>
              <a:off x="11336464" y="8227671"/>
              <a:ext cx="2992120" cy="1898650"/>
            </a:xfrm>
            <a:custGeom>
              <a:avLst/>
              <a:gdLst/>
              <a:ahLst/>
              <a:cxnLst/>
              <a:rect l="l" t="t" r="r" b="b"/>
              <a:pathLst>
                <a:path w="2992119" h="1898650">
                  <a:moveTo>
                    <a:pt x="1681962" y="0"/>
                  </a:moveTo>
                  <a:lnTo>
                    <a:pt x="1474444" y="10972"/>
                  </a:lnTo>
                  <a:lnTo>
                    <a:pt x="1301432" y="45834"/>
                  </a:lnTo>
                  <a:lnTo>
                    <a:pt x="1182928" y="82740"/>
                  </a:lnTo>
                  <a:lnTo>
                    <a:pt x="1138986" y="99898"/>
                  </a:lnTo>
                  <a:lnTo>
                    <a:pt x="1137285" y="100253"/>
                  </a:lnTo>
                  <a:lnTo>
                    <a:pt x="1134021" y="101180"/>
                  </a:lnTo>
                  <a:lnTo>
                    <a:pt x="1125778" y="105549"/>
                  </a:lnTo>
                  <a:lnTo>
                    <a:pt x="1095946" y="122631"/>
                  </a:lnTo>
                  <a:lnTo>
                    <a:pt x="1034605" y="155016"/>
                  </a:lnTo>
                  <a:lnTo>
                    <a:pt x="959739" y="204571"/>
                  </a:lnTo>
                  <a:lnTo>
                    <a:pt x="917422" y="239687"/>
                  </a:lnTo>
                  <a:lnTo>
                    <a:pt x="878052" y="278066"/>
                  </a:lnTo>
                  <a:lnTo>
                    <a:pt x="841273" y="320001"/>
                  </a:lnTo>
                  <a:lnTo>
                    <a:pt x="811085" y="358762"/>
                  </a:lnTo>
                  <a:lnTo>
                    <a:pt x="781088" y="400634"/>
                  </a:lnTo>
                  <a:lnTo>
                    <a:pt x="757123" y="443395"/>
                  </a:lnTo>
                  <a:lnTo>
                    <a:pt x="733399" y="486181"/>
                  </a:lnTo>
                  <a:lnTo>
                    <a:pt x="710399" y="529259"/>
                  </a:lnTo>
                  <a:lnTo>
                    <a:pt x="688632" y="572858"/>
                  </a:lnTo>
                  <a:lnTo>
                    <a:pt x="668578" y="617258"/>
                  </a:lnTo>
                  <a:lnTo>
                    <a:pt x="637260" y="730999"/>
                  </a:lnTo>
                  <a:lnTo>
                    <a:pt x="618274" y="824890"/>
                  </a:lnTo>
                  <a:lnTo>
                    <a:pt x="608901" y="888720"/>
                  </a:lnTo>
                  <a:lnTo>
                    <a:pt x="606399" y="912266"/>
                  </a:lnTo>
                  <a:lnTo>
                    <a:pt x="653389" y="918870"/>
                  </a:lnTo>
                  <a:lnTo>
                    <a:pt x="672033" y="921677"/>
                  </a:lnTo>
                  <a:lnTo>
                    <a:pt x="677773" y="886066"/>
                  </a:lnTo>
                  <a:lnTo>
                    <a:pt x="688606" y="814755"/>
                  </a:lnTo>
                  <a:lnTo>
                    <a:pt x="694791" y="779221"/>
                  </a:lnTo>
                  <a:lnTo>
                    <a:pt x="706056" y="726808"/>
                  </a:lnTo>
                  <a:lnTo>
                    <a:pt x="719810" y="675944"/>
                  </a:lnTo>
                  <a:lnTo>
                    <a:pt x="736219" y="626376"/>
                  </a:lnTo>
                  <a:lnTo>
                    <a:pt x="755472" y="577862"/>
                  </a:lnTo>
                  <a:lnTo>
                    <a:pt x="777709" y="530136"/>
                  </a:lnTo>
                  <a:lnTo>
                    <a:pt x="803122" y="482955"/>
                  </a:lnTo>
                  <a:lnTo>
                    <a:pt x="830249" y="438086"/>
                  </a:lnTo>
                  <a:lnTo>
                    <a:pt x="859218" y="394817"/>
                  </a:lnTo>
                  <a:lnTo>
                    <a:pt x="890079" y="353275"/>
                  </a:lnTo>
                  <a:lnTo>
                    <a:pt x="922858" y="313639"/>
                  </a:lnTo>
                  <a:lnTo>
                    <a:pt x="957643" y="276034"/>
                  </a:lnTo>
                  <a:lnTo>
                    <a:pt x="994486" y="240626"/>
                  </a:lnTo>
                  <a:lnTo>
                    <a:pt x="1033424" y="207556"/>
                  </a:lnTo>
                  <a:lnTo>
                    <a:pt x="1074521" y="176999"/>
                  </a:lnTo>
                  <a:lnTo>
                    <a:pt x="1117841" y="149072"/>
                  </a:lnTo>
                  <a:lnTo>
                    <a:pt x="1163434" y="123964"/>
                  </a:lnTo>
                  <a:lnTo>
                    <a:pt x="1211351" y="101790"/>
                  </a:lnTo>
                  <a:lnTo>
                    <a:pt x="1260297" y="82715"/>
                  </a:lnTo>
                  <a:lnTo>
                    <a:pt x="1310309" y="66027"/>
                  </a:lnTo>
                  <a:lnTo>
                    <a:pt x="1361224" y="51574"/>
                  </a:lnTo>
                  <a:lnTo>
                    <a:pt x="1412875" y="39217"/>
                  </a:lnTo>
                  <a:lnTo>
                    <a:pt x="1465084" y="28778"/>
                  </a:lnTo>
                  <a:lnTo>
                    <a:pt x="1517700" y="20116"/>
                  </a:lnTo>
                  <a:lnTo>
                    <a:pt x="1570545" y="13068"/>
                  </a:lnTo>
                  <a:lnTo>
                    <a:pt x="1623453" y="7480"/>
                  </a:lnTo>
                  <a:lnTo>
                    <a:pt x="1676260" y="3213"/>
                  </a:lnTo>
                  <a:lnTo>
                    <a:pt x="1681962" y="0"/>
                  </a:lnTo>
                  <a:close/>
                </a:path>
                <a:path w="2992119" h="1898650">
                  <a:moveTo>
                    <a:pt x="2262797" y="964565"/>
                  </a:moveTo>
                  <a:lnTo>
                    <a:pt x="2259812" y="922959"/>
                  </a:lnTo>
                  <a:lnTo>
                    <a:pt x="2246731" y="868794"/>
                  </a:lnTo>
                  <a:lnTo>
                    <a:pt x="2232609" y="817714"/>
                  </a:lnTo>
                  <a:lnTo>
                    <a:pt x="2216975" y="770242"/>
                  </a:lnTo>
                  <a:lnTo>
                    <a:pt x="2199360" y="726846"/>
                  </a:lnTo>
                  <a:lnTo>
                    <a:pt x="2178977" y="685076"/>
                  </a:lnTo>
                  <a:lnTo>
                    <a:pt x="2149805" y="640181"/>
                  </a:lnTo>
                  <a:lnTo>
                    <a:pt x="2118283" y="599592"/>
                  </a:lnTo>
                  <a:lnTo>
                    <a:pt x="2084552" y="563206"/>
                  </a:lnTo>
                  <a:lnTo>
                    <a:pt x="2048776" y="530910"/>
                  </a:lnTo>
                  <a:lnTo>
                    <a:pt x="2011083" y="502602"/>
                  </a:lnTo>
                  <a:lnTo>
                    <a:pt x="1971624" y="478193"/>
                  </a:lnTo>
                  <a:lnTo>
                    <a:pt x="1930552" y="457568"/>
                  </a:lnTo>
                  <a:lnTo>
                    <a:pt x="1887994" y="440626"/>
                  </a:lnTo>
                  <a:lnTo>
                    <a:pt x="1844103" y="427266"/>
                  </a:lnTo>
                  <a:lnTo>
                    <a:pt x="1799043" y="417385"/>
                  </a:lnTo>
                  <a:lnTo>
                    <a:pt x="1752930" y="410883"/>
                  </a:lnTo>
                  <a:lnTo>
                    <a:pt x="1705927" y="407644"/>
                  </a:lnTo>
                  <a:lnTo>
                    <a:pt x="1658188" y="407581"/>
                  </a:lnTo>
                  <a:lnTo>
                    <a:pt x="1609826" y="410591"/>
                  </a:lnTo>
                  <a:lnTo>
                    <a:pt x="1571205" y="415632"/>
                  </a:lnTo>
                  <a:lnTo>
                    <a:pt x="1534033" y="423354"/>
                  </a:lnTo>
                  <a:lnTo>
                    <a:pt x="1498257" y="433578"/>
                  </a:lnTo>
                  <a:lnTo>
                    <a:pt x="1463840" y="446138"/>
                  </a:lnTo>
                  <a:lnTo>
                    <a:pt x="1507744" y="439991"/>
                  </a:lnTo>
                  <a:lnTo>
                    <a:pt x="1552663" y="436295"/>
                  </a:lnTo>
                  <a:lnTo>
                    <a:pt x="1598434" y="435254"/>
                  </a:lnTo>
                  <a:lnTo>
                    <a:pt x="1644878" y="437070"/>
                  </a:lnTo>
                  <a:lnTo>
                    <a:pt x="1691805" y="441960"/>
                  </a:lnTo>
                  <a:lnTo>
                    <a:pt x="1739049" y="450138"/>
                  </a:lnTo>
                  <a:lnTo>
                    <a:pt x="1786432" y="461810"/>
                  </a:lnTo>
                  <a:lnTo>
                    <a:pt x="1833765" y="477177"/>
                  </a:lnTo>
                  <a:lnTo>
                    <a:pt x="1880895" y="496468"/>
                  </a:lnTo>
                  <a:lnTo>
                    <a:pt x="1927644" y="519874"/>
                  </a:lnTo>
                  <a:lnTo>
                    <a:pt x="1973808" y="547611"/>
                  </a:lnTo>
                  <a:lnTo>
                    <a:pt x="2019249" y="579894"/>
                  </a:lnTo>
                  <a:lnTo>
                    <a:pt x="2071141" y="625843"/>
                  </a:lnTo>
                  <a:lnTo>
                    <a:pt x="2113051" y="675005"/>
                  </a:lnTo>
                  <a:lnTo>
                    <a:pt x="2145931" y="726351"/>
                  </a:lnTo>
                  <a:lnTo>
                    <a:pt x="2170773" y="778852"/>
                  </a:lnTo>
                  <a:lnTo>
                    <a:pt x="2188527" y="831532"/>
                  </a:lnTo>
                  <a:lnTo>
                    <a:pt x="2200173" y="883335"/>
                  </a:lnTo>
                  <a:lnTo>
                    <a:pt x="2206701" y="933284"/>
                  </a:lnTo>
                  <a:lnTo>
                    <a:pt x="2209063" y="980351"/>
                  </a:lnTo>
                  <a:lnTo>
                    <a:pt x="2208238" y="1023505"/>
                  </a:lnTo>
                  <a:lnTo>
                    <a:pt x="2205190" y="1061758"/>
                  </a:lnTo>
                  <a:lnTo>
                    <a:pt x="2196363" y="1119466"/>
                  </a:lnTo>
                  <a:lnTo>
                    <a:pt x="2190331" y="1145362"/>
                  </a:lnTo>
                  <a:lnTo>
                    <a:pt x="2203818" y="1148562"/>
                  </a:lnTo>
                  <a:lnTo>
                    <a:pt x="2221255" y="1152258"/>
                  </a:lnTo>
                  <a:lnTo>
                    <a:pt x="2237384" y="1155420"/>
                  </a:lnTo>
                  <a:lnTo>
                    <a:pt x="2246922" y="1156982"/>
                  </a:lnTo>
                  <a:lnTo>
                    <a:pt x="2254072" y="1109078"/>
                  </a:lnTo>
                  <a:lnTo>
                    <a:pt x="2259431" y="1059675"/>
                  </a:lnTo>
                  <a:lnTo>
                    <a:pt x="2262505" y="1010818"/>
                  </a:lnTo>
                  <a:lnTo>
                    <a:pt x="2262797" y="964565"/>
                  </a:lnTo>
                  <a:close/>
                </a:path>
                <a:path w="2992119" h="1898650">
                  <a:moveTo>
                    <a:pt x="2992018" y="1855787"/>
                  </a:moveTo>
                  <a:lnTo>
                    <a:pt x="2977400" y="1857616"/>
                  </a:lnTo>
                  <a:lnTo>
                    <a:pt x="2962275" y="1857946"/>
                  </a:lnTo>
                  <a:lnTo>
                    <a:pt x="2946895" y="1857070"/>
                  </a:lnTo>
                  <a:lnTo>
                    <a:pt x="2931503" y="1855266"/>
                  </a:lnTo>
                  <a:lnTo>
                    <a:pt x="2901048" y="1854060"/>
                  </a:lnTo>
                  <a:lnTo>
                    <a:pt x="2870581" y="1850936"/>
                  </a:lnTo>
                  <a:lnTo>
                    <a:pt x="2840113" y="1846199"/>
                  </a:lnTo>
                  <a:lnTo>
                    <a:pt x="2809710" y="1840166"/>
                  </a:lnTo>
                  <a:lnTo>
                    <a:pt x="2758389" y="1835327"/>
                  </a:lnTo>
                  <a:lnTo>
                    <a:pt x="2707170" y="1829460"/>
                  </a:lnTo>
                  <a:lnTo>
                    <a:pt x="2656052" y="1822691"/>
                  </a:lnTo>
                  <a:lnTo>
                    <a:pt x="2604998" y="1815160"/>
                  </a:lnTo>
                  <a:lnTo>
                    <a:pt x="2554033" y="1806968"/>
                  </a:lnTo>
                  <a:lnTo>
                    <a:pt x="2503132" y="1798281"/>
                  </a:lnTo>
                  <a:lnTo>
                    <a:pt x="2452281" y="1789188"/>
                  </a:lnTo>
                  <a:lnTo>
                    <a:pt x="2300998" y="1761236"/>
                  </a:lnTo>
                  <a:lnTo>
                    <a:pt x="2251214" y="1752523"/>
                  </a:lnTo>
                  <a:lnTo>
                    <a:pt x="2201392" y="1744167"/>
                  </a:lnTo>
                  <a:lnTo>
                    <a:pt x="2151532" y="1736153"/>
                  </a:lnTo>
                  <a:lnTo>
                    <a:pt x="2101634" y="1728457"/>
                  </a:lnTo>
                  <a:lnTo>
                    <a:pt x="2051685" y="1721040"/>
                  </a:lnTo>
                  <a:lnTo>
                    <a:pt x="2001710" y="1713890"/>
                  </a:lnTo>
                  <a:lnTo>
                    <a:pt x="1901647" y="1700250"/>
                  </a:lnTo>
                  <a:lnTo>
                    <a:pt x="1801444" y="1687322"/>
                  </a:lnTo>
                  <a:lnTo>
                    <a:pt x="783717" y="1561998"/>
                  </a:lnTo>
                  <a:lnTo>
                    <a:pt x="528777" y="1531658"/>
                  </a:lnTo>
                  <a:lnTo>
                    <a:pt x="375335" y="1513928"/>
                  </a:lnTo>
                  <a:lnTo>
                    <a:pt x="374700" y="1513636"/>
                  </a:lnTo>
                  <a:lnTo>
                    <a:pt x="323519" y="1507185"/>
                  </a:lnTo>
                  <a:lnTo>
                    <a:pt x="272415" y="1500136"/>
                  </a:lnTo>
                  <a:lnTo>
                    <a:pt x="221462" y="1492275"/>
                  </a:lnTo>
                  <a:lnTo>
                    <a:pt x="170688" y="1483372"/>
                  </a:lnTo>
                  <a:lnTo>
                    <a:pt x="120142" y="1473187"/>
                  </a:lnTo>
                  <a:lnTo>
                    <a:pt x="69024" y="1461287"/>
                  </a:lnTo>
                  <a:lnTo>
                    <a:pt x="67487" y="1460563"/>
                  </a:lnTo>
                  <a:lnTo>
                    <a:pt x="60896" y="1460449"/>
                  </a:lnTo>
                  <a:lnTo>
                    <a:pt x="54483" y="1455864"/>
                  </a:lnTo>
                  <a:lnTo>
                    <a:pt x="62026" y="1391132"/>
                  </a:lnTo>
                  <a:lnTo>
                    <a:pt x="75158" y="1272781"/>
                  </a:lnTo>
                  <a:lnTo>
                    <a:pt x="81826" y="1209865"/>
                  </a:lnTo>
                  <a:lnTo>
                    <a:pt x="87287" y="1154925"/>
                  </a:lnTo>
                  <a:lnTo>
                    <a:pt x="90589" y="1115809"/>
                  </a:lnTo>
                  <a:lnTo>
                    <a:pt x="95465" y="1069009"/>
                  </a:lnTo>
                  <a:lnTo>
                    <a:pt x="102819" y="1021740"/>
                  </a:lnTo>
                  <a:lnTo>
                    <a:pt x="110959" y="974229"/>
                  </a:lnTo>
                  <a:lnTo>
                    <a:pt x="118224" y="926680"/>
                  </a:lnTo>
                  <a:lnTo>
                    <a:pt x="122948" y="879297"/>
                  </a:lnTo>
                  <a:lnTo>
                    <a:pt x="123469" y="832294"/>
                  </a:lnTo>
                  <a:lnTo>
                    <a:pt x="123317" y="832269"/>
                  </a:lnTo>
                  <a:lnTo>
                    <a:pt x="111175" y="843381"/>
                  </a:lnTo>
                  <a:lnTo>
                    <a:pt x="98640" y="853998"/>
                  </a:lnTo>
                  <a:lnTo>
                    <a:pt x="85763" y="864209"/>
                  </a:lnTo>
                  <a:lnTo>
                    <a:pt x="72618" y="874077"/>
                  </a:lnTo>
                  <a:lnTo>
                    <a:pt x="0" y="1502587"/>
                  </a:lnTo>
                  <a:lnTo>
                    <a:pt x="2954312" y="1898091"/>
                  </a:lnTo>
                  <a:lnTo>
                    <a:pt x="2962872" y="1886661"/>
                  </a:lnTo>
                  <a:lnTo>
                    <a:pt x="2972003" y="1875739"/>
                  </a:lnTo>
                  <a:lnTo>
                    <a:pt x="2981718" y="1865426"/>
                  </a:lnTo>
                  <a:lnTo>
                    <a:pt x="2992018" y="1855787"/>
                  </a:lnTo>
                  <a:close/>
                </a:path>
              </a:pathLst>
            </a:custGeom>
            <a:solidFill>
              <a:srgbClr val="88351D">
                <a:alpha val="9999"/>
              </a:srgbClr>
            </a:solidFill>
          </p:spPr>
          <p:txBody>
            <a:bodyPr wrap="square" lIns="0" tIns="0" rIns="0" bIns="0" rtlCol="0"/>
            <a:lstStyle/>
            <a:p>
              <a:endParaRPr sz="1804"/>
            </a:p>
          </p:txBody>
        </p:sp>
        <p:sp>
          <p:nvSpPr>
            <p:cNvPr id="56" name="object 56"/>
            <p:cNvSpPr/>
            <p:nvPr/>
          </p:nvSpPr>
          <p:spPr>
            <a:xfrm>
              <a:off x="11344973" y="8785798"/>
              <a:ext cx="2983865" cy="1340485"/>
            </a:xfrm>
            <a:custGeom>
              <a:avLst/>
              <a:gdLst/>
              <a:ahLst/>
              <a:cxnLst/>
              <a:rect l="l" t="t" r="r" b="b"/>
              <a:pathLst>
                <a:path w="2983865" h="1340484">
                  <a:moveTo>
                    <a:pt x="681189" y="12344"/>
                  </a:moveTo>
                  <a:lnTo>
                    <a:pt x="660171" y="58724"/>
                  </a:lnTo>
                  <a:lnTo>
                    <a:pt x="628751" y="172618"/>
                  </a:lnTo>
                  <a:lnTo>
                    <a:pt x="609727" y="266636"/>
                  </a:lnTo>
                  <a:lnTo>
                    <a:pt x="600329" y="330555"/>
                  </a:lnTo>
                  <a:lnTo>
                    <a:pt x="597814" y="354139"/>
                  </a:lnTo>
                  <a:lnTo>
                    <a:pt x="644817" y="360743"/>
                  </a:lnTo>
                  <a:lnTo>
                    <a:pt x="663460" y="363550"/>
                  </a:lnTo>
                  <a:lnTo>
                    <a:pt x="666051" y="347510"/>
                  </a:lnTo>
                  <a:lnTo>
                    <a:pt x="648271" y="332879"/>
                  </a:lnTo>
                  <a:lnTo>
                    <a:pt x="635609" y="310349"/>
                  </a:lnTo>
                  <a:lnTo>
                    <a:pt x="628853" y="281165"/>
                  </a:lnTo>
                  <a:lnTo>
                    <a:pt x="628802" y="246545"/>
                  </a:lnTo>
                  <a:lnTo>
                    <a:pt x="634885" y="199440"/>
                  </a:lnTo>
                  <a:lnTo>
                    <a:pt x="643699" y="152438"/>
                  </a:lnTo>
                  <a:lnTo>
                    <a:pt x="654710" y="105562"/>
                  </a:lnTo>
                  <a:lnTo>
                    <a:pt x="667372" y="58851"/>
                  </a:lnTo>
                  <a:lnTo>
                    <a:pt x="681189" y="12344"/>
                  </a:lnTo>
                  <a:close/>
                </a:path>
                <a:path w="2983865" h="1340484">
                  <a:moveTo>
                    <a:pt x="2240661" y="584441"/>
                  </a:moveTo>
                  <a:lnTo>
                    <a:pt x="2219426" y="551827"/>
                  </a:lnTo>
                  <a:lnTo>
                    <a:pt x="2217610" y="503897"/>
                  </a:lnTo>
                  <a:lnTo>
                    <a:pt x="2215426" y="455422"/>
                  </a:lnTo>
                  <a:lnTo>
                    <a:pt x="2212263" y="406831"/>
                  </a:lnTo>
                  <a:lnTo>
                    <a:pt x="2207539" y="358521"/>
                  </a:lnTo>
                  <a:lnTo>
                    <a:pt x="2200668" y="310946"/>
                  </a:lnTo>
                  <a:lnTo>
                    <a:pt x="2191042" y="264515"/>
                  </a:lnTo>
                  <a:lnTo>
                    <a:pt x="2178062" y="219646"/>
                  </a:lnTo>
                  <a:lnTo>
                    <a:pt x="2161159" y="176771"/>
                  </a:lnTo>
                  <a:lnTo>
                    <a:pt x="2139721" y="136309"/>
                  </a:lnTo>
                  <a:lnTo>
                    <a:pt x="2113165" y="98679"/>
                  </a:lnTo>
                  <a:lnTo>
                    <a:pt x="2080882" y="64325"/>
                  </a:lnTo>
                  <a:lnTo>
                    <a:pt x="2042299" y="33642"/>
                  </a:lnTo>
                  <a:lnTo>
                    <a:pt x="1996795" y="7073"/>
                  </a:lnTo>
                  <a:lnTo>
                    <a:pt x="1986051" y="2387"/>
                  </a:lnTo>
                  <a:lnTo>
                    <a:pt x="1980704" y="0"/>
                  </a:lnTo>
                  <a:lnTo>
                    <a:pt x="2062632" y="67716"/>
                  </a:lnTo>
                  <a:lnTo>
                    <a:pt x="2104542" y="116865"/>
                  </a:lnTo>
                  <a:lnTo>
                    <a:pt x="2137422" y="168211"/>
                  </a:lnTo>
                  <a:lnTo>
                    <a:pt x="2162264" y="220726"/>
                  </a:lnTo>
                  <a:lnTo>
                    <a:pt x="2180018" y="273392"/>
                  </a:lnTo>
                  <a:lnTo>
                    <a:pt x="2191677" y="325208"/>
                  </a:lnTo>
                  <a:lnTo>
                    <a:pt x="2198192" y="375158"/>
                  </a:lnTo>
                  <a:lnTo>
                    <a:pt x="2200554" y="422211"/>
                  </a:lnTo>
                  <a:lnTo>
                    <a:pt x="2199729" y="465378"/>
                  </a:lnTo>
                  <a:lnTo>
                    <a:pt x="2196693" y="503631"/>
                  </a:lnTo>
                  <a:lnTo>
                    <a:pt x="2187854" y="561340"/>
                  </a:lnTo>
                  <a:lnTo>
                    <a:pt x="2181834" y="587235"/>
                  </a:lnTo>
                  <a:lnTo>
                    <a:pt x="2195309" y="590435"/>
                  </a:lnTo>
                  <a:lnTo>
                    <a:pt x="2212746" y="594131"/>
                  </a:lnTo>
                  <a:lnTo>
                    <a:pt x="2228875" y="597293"/>
                  </a:lnTo>
                  <a:lnTo>
                    <a:pt x="2238413" y="598855"/>
                  </a:lnTo>
                  <a:lnTo>
                    <a:pt x="2240661" y="584441"/>
                  </a:lnTo>
                  <a:close/>
                </a:path>
                <a:path w="2983865" h="1340484">
                  <a:moveTo>
                    <a:pt x="2983509" y="1297660"/>
                  </a:moveTo>
                  <a:lnTo>
                    <a:pt x="2968891" y="1299489"/>
                  </a:lnTo>
                  <a:lnTo>
                    <a:pt x="2953766" y="1299819"/>
                  </a:lnTo>
                  <a:lnTo>
                    <a:pt x="2938386" y="1298943"/>
                  </a:lnTo>
                  <a:lnTo>
                    <a:pt x="2922994" y="1297139"/>
                  </a:lnTo>
                  <a:lnTo>
                    <a:pt x="2892539" y="1295933"/>
                  </a:lnTo>
                  <a:lnTo>
                    <a:pt x="2862072" y="1292809"/>
                  </a:lnTo>
                  <a:lnTo>
                    <a:pt x="2831604" y="1288072"/>
                  </a:lnTo>
                  <a:lnTo>
                    <a:pt x="2801201" y="1282039"/>
                  </a:lnTo>
                  <a:lnTo>
                    <a:pt x="2749880" y="1277200"/>
                  </a:lnTo>
                  <a:lnTo>
                    <a:pt x="2698661" y="1271333"/>
                  </a:lnTo>
                  <a:lnTo>
                    <a:pt x="2647543" y="1264564"/>
                  </a:lnTo>
                  <a:lnTo>
                    <a:pt x="2596489" y="1257033"/>
                  </a:lnTo>
                  <a:lnTo>
                    <a:pt x="2545524" y="1248841"/>
                  </a:lnTo>
                  <a:lnTo>
                    <a:pt x="2494623" y="1240155"/>
                  </a:lnTo>
                  <a:lnTo>
                    <a:pt x="2443772" y="1231061"/>
                  </a:lnTo>
                  <a:lnTo>
                    <a:pt x="2292489" y="1203109"/>
                  </a:lnTo>
                  <a:lnTo>
                    <a:pt x="2242705" y="1194396"/>
                  </a:lnTo>
                  <a:lnTo>
                    <a:pt x="2192883" y="1186040"/>
                  </a:lnTo>
                  <a:lnTo>
                    <a:pt x="2143023" y="1178026"/>
                  </a:lnTo>
                  <a:lnTo>
                    <a:pt x="2093125" y="1170330"/>
                  </a:lnTo>
                  <a:lnTo>
                    <a:pt x="2043176" y="1162913"/>
                  </a:lnTo>
                  <a:lnTo>
                    <a:pt x="1993201" y="1155763"/>
                  </a:lnTo>
                  <a:lnTo>
                    <a:pt x="1893138" y="1142123"/>
                  </a:lnTo>
                  <a:lnTo>
                    <a:pt x="1792935" y="1129195"/>
                  </a:lnTo>
                  <a:lnTo>
                    <a:pt x="775208" y="1003871"/>
                  </a:lnTo>
                  <a:lnTo>
                    <a:pt x="520268" y="973531"/>
                  </a:lnTo>
                  <a:lnTo>
                    <a:pt x="366826" y="955802"/>
                  </a:lnTo>
                  <a:lnTo>
                    <a:pt x="366191" y="955509"/>
                  </a:lnTo>
                  <a:lnTo>
                    <a:pt x="315010" y="949058"/>
                  </a:lnTo>
                  <a:lnTo>
                    <a:pt x="263906" y="942009"/>
                  </a:lnTo>
                  <a:lnTo>
                    <a:pt x="212953" y="934148"/>
                  </a:lnTo>
                  <a:lnTo>
                    <a:pt x="162179" y="925245"/>
                  </a:lnTo>
                  <a:lnTo>
                    <a:pt x="111633" y="915060"/>
                  </a:lnTo>
                  <a:lnTo>
                    <a:pt x="60515" y="903160"/>
                  </a:lnTo>
                  <a:lnTo>
                    <a:pt x="58978" y="902436"/>
                  </a:lnTo>
                  <a:lnTo>
                    <a:pt x="56134" y="902385"/>
                  </a:lnTo>
                  <a:lnTo>
                    <a:pt x="53454" y="901407"/>
                  </a:lnTo>
                  <a:lnTo>
                    <a:pt x="51295" y="899706"/>
                  </a:lnTo>
                  <a:lnTo>
                    <a:pt x="39065" y="911821"/>
                  </a:lnTo>
                  <a:lnTo>
                    <a:pt x="26377" y="923442"/>
                  </a:lnTo>
                  <a:lnTo>
                    <a:pt x="13322" y="934656"/>
                  </a:lnTo>
                  <a:lnTo>
                    <a:pt x="0" y="945591"/>
                  </a:lnTo>
                  <a:lnTo>
                    <a:pt x="2945803" y="1339964"/>
                  </a:lnTo>
                  <a:lnTo>
                    <a:pt x="2954363" y="1328534"/>
                  </a:lnTo>
                  <a:lnTo>
                    <a:pt x="2963494" y="1317612"/>
                  </a:lnTo>
                  <a:lnTo>
                    <a:pt x="2973209" y="1307299"/>
                  </a:lnTo>
                  <a:lnTo>
                    <a:pt x="2983509" y="1297660"/>
                  </a:lnTo>
                  <a:close/>
                </a:path>
              </a:pathLst>
            </a:custGeom>
            <a:solidFill>
              <a:srgbClr val="000000">
                <a:alpha val="9999"/>
              </a:srgbClr>
            </a:solidFill>
          </p:spPr>
          <p:txBody>
            <a:bodyPr wrap="square" lIns="0" tIns="0" rIns="0" bIns="0" rtlCol="0"/>
            <a:lstStyle/>
            <a:p>
              <a:endParaRPr sz="1804"/>
            </a:p>
          </p:txBody>
        </p:sp>
        <p:sp>
          <p:nvSpPr>
            <p:cNvPr id="57" name="object 57"/>
            <p:cNvSpPr/>
            <p:nvPr/>
          </p:nvSpPr>
          <p:spPr>
            <a:xfrm>
              <a:off x="12943120" y="8347821"/>
              <a:ext cx="0" cy="132715"/>
            </a:xfrm>
            <a:custGeom>
              <a:avLst/>
              <a:gdLst/>
              <a:ahLst/>
              <a:cxnLst/>
              <a:rect l="l" t="t" r="r" b="b"/>
              <a:pathLst>
                <a:path h="132715">
                  <a:moveTo>
                    <a:pt x="0" y="0"/>
                  </a:moveTo>
                  <a:lnTo>
                    <a:pt x="0" y="132527"/>
                  </a:lnTo>
                </a:path>
              </a:pathLst>
            </a:custGeom>
            <a:ln w="20924">
              <a:solidFill>
                <a:srgbClr val="2CA7AC"/>
              </a:solidFill>
            </a:ln>
          </p:spPr>
          <p:txBody>
            <a:bodyPr wrap="square" lIns="0" tIns="0" rIns="0" bIns="0" rtlCol="0"/>
            <a:lstStyle/>
            <a:p>
              <a:endParaRPr sz="1804"/>
            </a:p>
          </p:txBody>
        </p:sp>
        <p:sp>
          <p:nvSpPr>
            <p:cNvPr id="58" name="object 58"/>
            <p:cNvSpPr/>
            <p:nvPr/>
          </p:nvSpPr>
          <p:spPr>
            <a:xfrm>
              <a:off x="13234874" y="8436165"/>
              <a:ext cx="67945" cy="120014"/>
            </a:xfrm>
            <a:custGeom>
              <a:avLst/>
              <a:gdLst/>
              <a:ahLst/>
              <a:cxnLst/>
              <a:rect l="l" t="t" r="r" b="b"/>
              <a:pathLst>
                <a:path w="67944" h="120015">
                  <a:moveTo>
                    <a:pt x="67419" y="0"/>
                  </a:moveTo>
                  <a:lnTo>
                    <a:pt x="0" y="119731"/>
                  </a:lnTo>
                </a:path>
              </a:pathLst>
            </a:custGeom>
            <a:ln w="20924">
              <a:solidFill>
                <a:srgbClr val="2CA7AC"/>
              </a:solidFill>
            </a:ln>
          </p:spPr>
          <p:txBody>
            <a:bodyPr wrap="square" lIns="0" tIns="0" rIns="0" bIns="0" rtlCol="0"/>
            <a:lstStyle/>
            <a:p>
              <a:endParaRPr sz="1804"/>
            </a:p>
          </p:txBody>
        </p:sp>
        <p:sp>
          <p:nvSpPr>
            <p:cNvPr id="59" name="object 59"/>
            <p:cNvSpPr/>
            <p:nvPr/>
          </p:nvSpPr>
          <p:spPr>
            <a:xfrm>
              <a:off x="13484810" y="8617520"/>
              <a:ext cx="78105" cy="76835"/>
            </a:xfrm>
            <a:custGeom>
              <a:avLst/>
              <a:gdLst/>
              <a:ahLst/>
              <a:cxnLst/>
              <a:rect l="l" t="t" r="r" b="b"/>
              <a:pathLst>
                <a:path w="78105" h="76834">
                  <a:moveTo>
                    <a:pt x="77892" y="0"/>
                  </a:moveTo>
                  <a:lnTo>
                    <a:pt x="0" y="76720"/>
                  </a:lnTo>
                </a:path>
              </a:pathLst>
            </a:custGeom>
            <a:ln w="20924">
              <a:solidFill>
                <a:srgbClr val="2CA7AC"/>
              </a:solidFill>
            </a:ln>
          </p:spPr>
          <p:txBody>
            <a:bodyPr wrap="square" lIns="0" tIns="0" rIns="0" bIns="0" rtlCol="0"/>
            <a:lstStyle/>
            <a:p>
              <a:endParaRPr sz="1804"/>
            </a:p>
          </p:txBody>
        </p:sp>
        <p:sp>
          <p:nvSpPr>
            <p:cNvPr id="60" name="object 60"/>
            <p:cNvSpPr/>
            <p:nvPr/>
          </p:nvSpPr>
          <p:spPr>
            <a:xfrm>
              <a:off x="13653422" y="8880241"/>
              <a:ext cx="103505" cy="55244"/>
            </a:xfrm>
            <a:custGeom>
              <a:avLst/>
              <a:gdLst/>
              <a:ahLst/>
              <a:cxnLst/>
              <a:rect l="l" t="t" r="r" b="b"/>
              <a:pathLst>
                <a:path w="103505" h="55245">
                  <a:moveTo>
                    <a:pt x="103462" y="0"/>
                  </a:moveTo>
                  <a:lnTo>
                    <a:pt x="0" y="54634"/>
                  </a:lnTo>
                </a:path>
              </a:pathLst>
            </a:custGeom>
            <a:ln w="20924">
              <a:solidFill>
                <a:srgbClr val="2CA7AC"/>
              </a:solidFill>
            </a:ln>
          </p:spPr>
          <p:txBody>
            <a:bodyPr wrap="square" lIns="0" tIns="0" rIns="0" bIns="0" rtlCol="0"/>
            <a:lstStyle/>
            <a:p>
              <a:endParaRPr sz="1804"/>
            </a:p>
          </p:txBody>
        </p:sp>
        <p:sp>
          <p:nvSpPr>
            <p:cNvPr id="61" name="object 61"/>
            <p:cNvSpPr/>
            <p:nvPr/>
          </p:nvSpPr>
          <p:spPr>
            <a:xfrm>
              <a:off x="12619937" y="8383278"/>
              <a:ext cx="62865" cy="167640"/>
            </a:xfrm>
            <a:custGeom>
              <a:avLst/>
              <a:gdLst/>
              <a:ahLst/>
              <a:cxnLst/>
              <a:rect l="l" t="t" r="r" b="b"/>
              <a:pathLst>
                <a:path w="62865" h="167640">
                  <a:moveTo>
                    <a:pt x="0" y="0"/>
                  </a:moveTo>
                  <a:lnTo>
                    <a:pt x="62774" y="167398"/>
                  </a:lnTo>
                </a:path>
              </a:pathLst>
            </a:custGeom>
            <a:ln w="20924">
              <a:solidFill>
                <a:srgbClr val="2CA7AC"/>
              </a:solidFill>
            </a:ln>
          </p:spPr>
          <p:txBody>
            <a:bodyPr wrap="square" lIns="0" tIns="0" rIns="0" bIns="0" rtlCol="0"/>
            <a:lstStyle/>
            <a:p>
              <a:endParaRPr sz="1804"/>
            </a:p>
          </p:txBody>
        </p:sp>
        <p:sp>
          <p:nvSpPr>
            <p:cNvPr id="62" name="object 62"/>
            <p:cNvSpPr/>
            <p:nvPr/>
          </p:nvSpPr>
          <p:spPr>
            <a:xfrm>
              <a:off x="12339231" y="8555907"/>
              <a:ext cx="134620" cy="129539"/>
            </a:xfrm>
            <a:custGeom>
              <a:avLst/>
              <a:gdLst/>
              <a:ahLst/>
              <a:cxnLst/>
              <a:rect l="l" t="t" r="r" b="b"/>
              <a:pathLst>
                <a:path w="134620" h="129540">
                  <a:moveTo>
                    <a:pt x="0" y="0"/>
                  </a:moveTo>
                  <a:lnTo>
                    <a:pt x="134274" y="129032"/>
                  </a:lnTo>
                </a:path>
              </a:pathLst>
            </a:custGeom>
            <a:ln w="20924">
              <a:solidFill>
                <a:srgbClr val="2CA7AC"/>
              </a:solidFill>
            </a:ln>
          </p:spPr>
          <p:txBody>
            <a:bodyPr wrap="square" lIns="0" tIns="0" rIns="0" bIns="0" rtlCol="0"/>
            <a:lstStyle/>
            <a:p>
              <a:endParaRPr sz="1804"/>
            </a:p>
          </p:txBody>
        </p:sp>
        <p:sp>
          <p:nvSpPr>
            <p:cNvPr id="63" name="object 63"/>
            <p:cNvSpPr/>
            <p:nvPr/>
          </p:nvSpPr>
          <p:spPr>
            <a:xfrm>
              <a:off x="12143898" y="8824435"/>
              <a:ext cx="181610" cy="69850"/>
            </a:xfrm>
            <a:custGeom>
              <a:avLst/>
              <a:gdLst/>
              <a:ahLst/>
              <a:cxnLst/>
              <a:rect l="l" t="t" r="r" b="b"/>
              <a:pathLst>
                <a:path w="181609" h="69850">
                  <a:moveTo>
                    <a:pt x="0" y="0"/>
                  </a:moveTo>
                  <a:lnTo>
                    <a:pt x="181344" y="69752"/>
                  </a:lnTo>
                </a:path>
              </a:pathLst>
            </a:custGeom>
            <a:ln w="20924">
              <a:solidFill>
                <a:srgbClr val="2CA7AC"/>
              </a:solidFill>
            </a:ln>
          </p:spPr>
          <p:txBody>
            <a:bodyPr wrap="square" lIns="0" tIns="0" rIns="0" bIns="0" rtlCol="0"/>
            <a:lstStyle/>
            <a:p>
              <a:endParaRPr sz="1804"/>
            </a:p>
          </p:txBody>
        </p:sp>
        <p:sp>
          <p:nvSpPr>
            <p:cNvPr id="64" name="object 64"/>
            <p:cNvSpPr/>
            <p:nvPr/>
          </p:nvSpPr>
          <p:spPr>
            <a:xfrm>
              <a:off x="13659270" y="9143538"/>
              <a:ext cx="157480" cy="13970"/>
            </a:xfrm>
            <a:custGeom>
              <a:avLst/>
              <a:gdLst/>
              <a:ahLst/>
              <a:cxnLst/>
              <a:rect l="l" t="t" r="r" b="b"/>
              <a:pathLst>
                <a:path w="157480" h="13970">
                  <a:moveTo>
                    <a:pt x="-10462" y="6973"/>
                  </a:moveTo>
                  <a:lnTo>
                    <a:pt x="167398" y="6973"/>
                  </a:lnTo>
                </a:path>
              </a:pathLst>
            </a:custGeom>
            <a:ln w="34871">
              <a:solidFill>
                <a:srgbClr val="2CA7AC"/>
              </a:solidFill>
            </a:ln>
          </p:spPr>
          <p:txBody>
            <a:bodyPr wrap="square" lIns="0" tIns="0" rIns="0" bIns="0" rtlCol="0"/>
            <a:lstStyle/>
            <a:p>
              <a:endParaRPr sz="1804"/>
            </a:p>
          </p:txBody>
        </p:sp>
        <p:sp>
          <p:nvSpPr>
            <p:cNvPr id="65" name="object 65"/>
            <p:cNvSpPr/>
            <p:nvPr/>
          </p:nvSpPr>
          <p:spPr>
            <a:xfrm>
              <a:off x="17940718" y="5200966"/>
              <a:ext cx="285750" cy="732155"/>
            </a:xfrm>
            <a:custGeom>
              <a:avLst/>
              <a:gdLst/>
              <a:ahLst/>
              <a:cxnLst/>
              <a:rect l="l" t="t" r="r" b="b"/>
              <a:pathLst>
                <a:path w="285750" h="732154">
                  <a:moveTo>
                    <a:pt x="0" y="0"/>
                  </a:moveTo>
                  <a:lnTo>
                    <a:pt x="42257" y="248261"/>
                  </a:lnTo>
                  <a:lnTo>
                    <a:pt x="50188" y="610103"/>
                  </a:lnTo>
                  <a:lnTo>
                    <a:pt x="124136" y="731592"/>
                  </a:lnTo>
                  <a:lnTo>
                    <a:pt x="285246" y="631237"/>
                  </a:lnTo>
                  <a:lnTo>
                    <a:pt x="208651" y="97718"/>
                  </a:lnTo>
                  <a:lnTo>
                    <a:pt x="155837" y="7920"/>
                  </a:lnTo>
                  <a:lnTo>
                    <a:pt x="0" y="0"/>
                  </a:lnTo>
                  <a:close/>
                </a:path>
              </a:pathLst>
            </a:custGeom>
            <a:solidFill>
              <a:srgbClr val="333333"/>
            </a:solidFill>
          </p:spPr>
          <p:txBody>
            <a:bodyPr wrap="square" lIns="0" tIns="0" rIns="0" bIns="0" rtlCol="0"/>
            <a:lstStyle/>
            <a:p>
              <a:endParaRPr sz="1804"/>
            </a:p>
          </p:txBody>
        </p:sp>
        <p:sp>
          <p:nvSpPr>
            <p:cNvPr id="66" name="object 66"/>
            <p:cNvSpPr/>
            <p:nvPr/>
          </p:nvSpPr>
          <p:spPr>
            <a:xfrm>
              <a:off x="17900072" y="5790009"/>
              <a:ext cx="684530" cy="852805"/>
            </a:xfrm>
            <a:custGeom>
              <a:avLst/>
              <a:gdLst/>
              <a:ahLst/>
              <a:cxnLst/>
              <a:rect l="l" t="t" r="r" b="b"/>
              <a:pathLst>
                <a:path w="684530" h="852804">
                  <a:moveTo>
                    <a:pt x="314248" y="0"/>
                  </a:moveTo>
                  <a:lnTo>
                    <a:pt x="192758" y="58108"/>
                  </a:lnTo>
                  <a:lnTo>
                    <a:pt x="92393" y="10567"/>
                  </a:lnTo>
                  <a:lnTo>
                    <a:pt x="0" y="729217"/>
                  </a:lnTo>
                  <a:lnTo>
                    <a:pt x="45104" y="738589"/>
                  </a:lnTo>
                  <a:lnTo>
                    <a:pt x="89840" y="749985"/>
                  </a:lnTo>
                  <a:lnTo>
                    <a:pt x="155765" y="770800"/>
                  </a:lnTo>
                  <a:lnTo>
                    <a:pt x="220567" y="794848"/>
                  </a:lnTo>
                  <a:lnTo>
                    <a:pt x="248960" y="803889"/>
                  </a:lnTo>
                  <a:lnTo>
                    <a:pt x="270528" y="805207"/>
                  </a:lnTo>
                  <a:lnTo>
                    <a:pt x="291621" y="799660"/>
                  </a:lnTo>
                  <a:lnTo>
                    <a:pt x="318590" y="788110"/>
                  </a:lnTo>
                  <a:lnTo>
                    <a:pt x="328001" y="785226"/>
                  </a:lnTo>
                  <a:lnTo>
                    <a:pt x="337022" y="784839"/>
                  </a:lnTo>
                  <a:lnTo>
                    <a:pt x="345458" y="786608"/>
                  </a:lnTo>
                  <a:lnTo>
                    <a:pt x="353115" y="790192"/>
                  </a:lnTo>
                  <a:lnTo>
                    <a:pt x="355878" y="790590"/>
                  </a:lnTo>
                  <a:lnTo>
                    <a:pt x="358713" y="791259"/>
                  </a:lnTo>
                  <a:lnTo>
                    <a:pt x="361726" y="792473"/>
                  </a:lnTo>
                  <a:lnTo>
                    <a:pt x="388436" y="807162"/>
                  </a:lnTo>
                  <a:lnTo>
                    <a:pt x="413996" y="825514"/>
                  </a:lnTo>
                  <a:lnTo>
                    <a:pt x="439721" y="842409"/>
                  </a:lnTo>
                  <a:lnTo>
                    <a:pt x="466925" y="852726"/>
                  </a:lnTo>
                  <a:lnTo>
                    <a:pt x="500057" y="852000"/>
                  </a:lnTo>
                  <a:lnTo>
                    <a:pt x="533072" y="840973"/>
                  </a:lnTo>
                  <a:lnTo>
                    <a:pt x="564893" y="824823"/>
                  </a:lnTo>
                  <a:lnTo>
                    <a:pt x="594441" y="808731"/>
                  </a:lnTo>
                  <a:lnTo>
                    <a:pt x="616894" y="797453"/>
                  </a:lnTo>
                  <a:lnTo>
                    <a:pt x="684386" y="764779"/>
                  </a:lnTo>
                  <a:lnTo>
                    <a:pt x="673442" y="670848"/>
                  </a:lnTo>
                  <a:lnTo>
                    <a:pt x="314248" y="0"/>
                  </a:lnTo>
                  <a:close/>
                </a:path>
              </a:pathLst>
            </a:custGeom>
            <a:solidFill>
              <a:srgbClr val="F1EBDF"/>
            </a:solidFill>
          </p:spPr>
          <p:txBody>
            <a:bodyPr wrap="square" lIns="0" tIns="0" rIns="0" bIns="0" rtlCol="0"/>
            <a:lstStyle/>
            <a:p>
              <a:endParaRPr sz="1804"/>
            </a:p>
          </p:txBody>
        </p:sp>
        <p:sp>
          <p:nvSpPr>
            <p:cNvPr id="67" name="object 67"/>
            <p:cNvSpPr/>
            <p:nvPr/>
          </p:nvSpPr>
          <p:spPr>
            <a:xfrm>
              <a:off x="18280924" y="9370048"/>
              <a:ext cx="708660" cy="695960"/>
            </a:xfrm>
            <a:custGeom>
              <a:avLst/>
              <a:gdLst/>
              <a:ahLst/>
              <a:cxnLst/>
              <a:rect l="l" t="t" r="r" b="b"/>
              <a:pathLst>
                <a:path w="708659" h="695959">
                  <a:moveTo>
                    <a:pt x="613440" y="0"/>
                  </a:moveTo>
                  <a:lnTo>
                    <a:pt x="0" y="178090"/>
                  </a:lnTo>
                  <a:lnTo>
                    <a:pt x="27693" y="419510"/>
                  </a:lnTo>
                  <a:lnTo>
                    <a:pt x="55408" y="653009"/>
                  </a:lnTo>
                  <a:lnTo>
                    <a:pt x="204002" y="682447"/>
                  </a:lnTo>
                  <a:lnTo>
                    <a:pt x="294347" y="695557"/>
                  </a:lnTo>
                  <a:lnTo>
                    <a:pt x="363174" y="695308"/>
                  </a:lnTo>
                  <a:lnTo>
                    <a:pt x="447214" y="684668"/>
                  </a:lnTo>
                  <a:lnTo>
                    <a:pt x="546462" y="655297"/>
                  </a:lnTo>
                  <a:lnTo>
                    <a:pt x="629758" y="609971"/>
                  </a:lnTo>
                  <a:lnTo>
                    <a:pt x="687083" y="568354"/>
                  </a:lnTo>
                  <a:lnTo>
                    <a:pt x="708418" y="550112"/>
                  </a:lnTo>
                  <a:lnTo>
                    <a:pt x="613440" y="0"/>
                  </a:lnTo>
                  <a:close/>
                </a:path>
              </a:pathLst>
            </a:custGeom>
            <a:solidFill>
              <a:srgbClr val="B892F7"/>
            </a:solidFill>
          </p:spPr>
          <p:txBody>
            <a:bodyPr wrap="square" lIns="0" tIns="0" rIns="0" bIns="0" rtlCol="0"/>
            <a:lstStyle/>
            <a:p>
              <a:endParaRPr sz="1804"/>
            </a:p>
          </p:txBody>
        </p:sp>
        <p:sp>
          <p:nvSpPr>
            <p:cNvPr id="68" name="object 68"/>
            <p:cNvSpPr/>
            <p:nvPr/>
          </p:nvSpPr>
          <p:spPr>
            <a:xfrm>
              <a:off x="18280955" y="9370048"/>
              <a:ext cx="708660" cy="588010"/>
            </a:xfrm>
            <a:custGeom>
              <a:avLst/>
              <a:gdLst/>
              <a:ahLst/>
              <a:cxnLst/>
              <a:rect l="l" t="t" r="r" b="b"/>
              <a:pathLst>
                <a:path w="708659" h="588009">
                  <a:moveTo>
                    <a:pt x="613440" y="0"/>
                  </a:moveTo>
                  <a:lnTo>
                    <a:pt x="0" y="178090"/>
                  </a:lnTo>
                  <a:lnTo>
                    <a:pt x="20401" y="355898"/>
                  </a:lnTo>
                  <a:lnTo>
                    <a:pt x="65663" y="378715"/>
                  </a:lnTo>
                  <a:lnTo>
                    <a:pt x="114427" y="394978"/>
                  </a:lnTo>
                  <a:lnTo>
                    <a:pt x="165144" y="405950"/>
                  </a:lnTo>
                  <a:lnTo>
                    <a:pt x="216263" y="412897"/>
                  </a:lnTo>
                  <a:lnTo>
                    <a:pt x="266236" y="417082"/>
                  </a:lnTo>
                  <a:lnTo>
                    <a:pt x="313333" y="418667"/>
                  </a:lnTo>
                  <a:lnTo>
                    <a:pt x="360770" y="418201"/>
                  </a:lnTo>
                  <a:lnTo>
                    <a:pt x="408327" y="417141"/>
                  </a:lnTo>
                  <a:lnTo>
                    <a:pt x="455787" y="416948"/>
                  </a:lnTo>
                  <a:lnTo>
                    <a:pt x="502933" y="419078"/>
                  </a:lnTo>
                  <a:lnTo>
                    <a:pt x="549547" y="424992"/>
                  </a:lnTo>
                  <a:lnTo>
                    <a:pt x="613457" y="446403"/>
                  </a:lnTo>
                  <a:lnTo>
                    <a:pt x="662718" y="491386"/>
                  </a:lnTo>
                  <a:lnTo>
                    <a:pt x="674131" y="539129"/>
                  </a:lnTo>
                  <a:lnTo>
                    <a:pt x="670303" y="563682"/>
                  </a:lnTo>
                  <a:lnTo>
                    <a:pt x="662059" y="587640"/>
                  </a:lnTo>
                  <a:lnTo>
                    <a:pt x="681538" y="572792"/>
                  </a:lnTo>
                  <a:lnTo>
                    <a:pt x="696114" y="560893"/>
                  </a:lnTo>
                  <a:lnTo>
                    <a:pt x="708418" y="550122"/>
                  </a:lnTo>
                  <a:lnTo>
                    <a:pt x="613440" y="0"/>
                  </a:lnTo>
                  <a:close/>
                </a:path>
              </a:pathLst>
            </a:custGeom>
            <a:solidFill>
              <a:srgbClr val="000000">
                <a:alpha val="19999"/>
              </a:srgbClr>
            </a:solidFill>
          </p:spPr>
          <p:txBody>
            <a:bodyPr wrap="square" lIns="0" tIns="0" rIns="0" bIns="0" rtlCol="0"/>
            <a:lstStyle/>
            <a:p>
              <a:endParaRPr sz="1804"/>
            </a:p>
          </p:txBody>
        </p:sp>
        <p:sp>
          <p:nvSpPr>
            <p:cNvPr id="69" name="object 69"/>
            <p:cNvSpPr/>
            <p:nvPr/>
          </p:nvSpPr>
          <p:spPr>
            <a:xfrm>
              <a:off x="17902049" y="6517333"/>
              <a:ext cx="1041400" cy="3208655"/>
            </a:xfrm>
            <a:custGeom>
              <a:avLst/>
              <a:gdLst/>
              <a:ahLst/>
              <a:cxnLst/>
              <a:rect l="l" t="t" r="r" b="b"/>
              <a:pathLst>
                <a:path w="1041400" h="3208654">
                  <a:moveTo>
                    <a:pt x="18110" y="0"/>
                  </a:moveTo>
                  <a:lnTo>
                    <a:pt x="10894" y="6"/>
                  </a:lnTo>
                  <a:lnTo>
                    <a:pt x="4861" y="3248"/>
                  </a:lnTo>
                  <a:lnTo>
                    <a:pt x="924" y="8883"/>
                  </a:lnTo>
                  <a:lnTo>
                    <a:pt x="0" y="16070"/>
                  </a:lnTo>
                  <a:lnTo>
                    <a:pt x="355553" y="3104545"/>
                  </a:lnTo>
                  <a:lnTo>
                    <a:pt x="388079" y="3141350"/>
                  </a:lnTo>
                  <a:lnTo>
                    <a:pt x="451437" y="3173129"/>
                  </a:lnTo>
                  <a:lnTo>
                    <a:pt x="496717" y="3186382"/>
                  </a:lnTo>
                  <a:lnTo>
                    <a:pt x="542584" y="3196969"/>
                  </a:lnTo>
                  <a:lnTo>
                    <a:pt x="589100" y="3204418"/>
                  </a:lnTo>
                  <a:lnTo>
                    <a:pt x="636325" y="3208255"/>
                  </a:lnTo>
                  <a:lnTo>
                    <a:pt x="684323" y="3208007"/>
                  </a:lnTo>
                  <a:lnTo>
                    <a:pt x="735432" y="3202932"/>
                  </a:lnTo>
                  <a:lnTo>
                    <a:pt x="786330" y="3192846"/>
                  </a:lnTo>
                  <a:lnTo>
                    <a:pt x="836192" y="3177749"/>
                  </a:lnTo>
                  <a:lnTo>
                    <a:pt x="884189" y="3157640"/>
                  </a:lnTo>
                  <a:lnTo>
                    <a:pt x="929493" y="3132518"/>
                  </a:lnTo>
                  <a:lnTo>
                    <a:pt x="971277" y="3102383"/>
                  </a:lnTo>
                  <a:lnTo>
                    <a:pt x="1008714" y="3067234"/>
                  </a:lnTo>
                  <a:lnTo>
                    <a:pt x="1040975" y="3027071"/>
                  </a:lnTo>
                  <a:lnTo>
                    <a:pt x="1040968" y="3017742"/>
                  </a:lnTo>
                  <a:lnTo>
                    <a:pt x="693823" y="134661"/>
                  </a:lnTo>
                  <a:lnTo>
                    <a:pt x="583717" y="165473"/>
                  </a:lnTo>
                  <a:lnTo>
                    <a:pt x="553960" y="179059"/>
                  </a:lnTo>
                  <a:lnTo>
                    <a:pt x="522920" y="190323"/>
                  </a:lnTo>
                  <a:lnTo>
                    <a:pt x="490891" y="197158"/>
                  </a:lnTo>
                  <a:lnTo>
                    <a:pt x="458168" y="197456"/>
                  </a:lnTo>
                  <a:lnTo>
                    <a:pt x="425314" y="187600"/>
                  </a:lnTo>
                  <a:lnTo>
                    <a:pt x="397391" y="169911"/>
                  </a:lnTo>
                  <a:lnTo>
                    <a:pt x="370541" y="149990"/>
                  </a:lnTo>
                  <a:lnTo>
                    <a:pt x="340906" y="133437"/>
                  </a:lnTo>
                  <a:lnTo>
                    <a:pt x="338782" y="132579"/>
                  </a:lnTo>
                  <a:lnTo>
                    <a:pt x="335099" y="130413"/>
                  </a:lnTo>
                  <a:lnTo>
                    <a:pt x="324295" y="126144"/>
                  </a:lnTo>
                  <a:lnTo>
                    <a:pt x="316029" y="82617"/>
                  </a:lnTo>
                  <a:lnTo>
                    <a:pt x="303670" y="71792"/>
                  </a:lnTo>
                  <a:lnTo>
                    <a:pt x="273650" y="70662"/>
                  </a:lnTo>
                  <a:lnTo>
                    <a:pt x="243140" y="67356"/>
                  </a:lnTo>
                  <a:lnTo>
                    <a:pt x="213210" y="61649"/>
                  </a:lnTo>
                  <a:lnTo>
                    <a:pt x="184933" y="53316"/>
                  </a:lnTo>
                  <a:lnTo>
                    <a:pt x="147991" y="40312"/>
                  </a:lnTo>
                  <a:lnTo>
                    <a:pt x="104676" y="25732"/>
                  </a:lnTo>
                  <a:lnTo>
                    <a:pt x="59783" y="11614"/>
                  </a:lnTo>
                  <a:close/>
                </a:path>
              </a:pathLst>
            </a:custGeom>
            <a:solidFill>
              <a:srgbClr val="F6921E"/>
            </a:solidFill>
          </p:spPr>
          <p:txBody>
            <a:bodyPr wrap="square" lIns="0" tIns="0" rIns="0" bIns="0" rtlCol="0"/>
            <a:lstStyle/>
            <a:p>
              <a:endParaRPr sz="1804"/>
            </a:p>
          </p:txBody>
        </p:sp>
        <p:sp>
          <p:nvSpPr>
            <p:cNvPr id="70" name="object 70"/>
            <p:cNvSpPr/>
            <p:nvPr/>
          </p:nvSpPr>
          <p:spPr>
            <a:xfrm>
              <a:off x="18192705" y="6498751"/>
              <a:ext cx="751205" cy="3225800"/>
            </a:xfrm>
            <a:custGeom>
              <a:avLst/>
              <a:gdLst/>
              <a:ahLst/>
              <a:cxnLst/>
              <a:rect l="l" t="t" r="r" b="b"/>
              <a:pathLst>
                <a:path w="751205" h="3225800">
                  <a:moveTo>
                    <a:pt x="385193" y="0"/>
                  </a:moveTo>
                  <a:lnTo>
                    <a:pt x="338990" y="24385"/>
                  </a:lnTo>
                  <a:lnTo>
                    <a:pt x="294097" y="50732"/>
                  </a:lnTo>
                  <a:lnTo>
                    <a:pt x="267298" y="70551"/>
                  </a:lnTo>
                  <a:lnTo>
                    <a:pt x="253649" y="79988"/>
                  </a:lnTo>
                  <a:lnTo>
                    <a:pt x="238803" y="87727"/>
                  </a:lnTo>
                  <a:lnTo>
                    <a:pt x="212331" y="94429"/>
                  </a:lnTo>
                  <a:lnTo>
                    <a:pt x="185941" y="93447"/>
                  </a:lnTo>
                  <a:lnTo>
                    <a:pt x="160262" y="86082"/>
                  </a:lnTo>
                  <a:lnTo>
                    <a:pt x="135927" y="73634"/>
                  </a:lnTo>
                  <a:lnTo>
                    <a:pt x="124113" y="64804"/>
                  </a:lnTo>
                  <a:lnTo>
                    <a:pt x="111787" y="54510"/>
                  </a:lnTo>
                  <a:lnTo>
                    <a:pt x="98924" y="45481"/>
                  </a:lnTo>
                  <a:lnTo>
                    <a:pt x="85498" y="40447"/>
                  </a:lnTo>
                  <a:lnTo>
                    <a:pt x="67524" y="43454"/>
                  </a:lnTo>
                  <a:lnTo>
                    <a:pt x="50844" y="54834"/>
                  </a:lnTo>
                  <a:lnTo>
                    <a:pt x="35275" y="69394"/>
                  </a:lnTo>
                  <a:lnTo>
                    <a:pt x="20631" y="81941"/>
                  </a:lnTo>
                  <a:lnTo>
                    <a:pt x="14009" y="86492"/>
                  </a:lnTo>
                  <a:lnTo>
                    <a:pt x="7103" y="90091"/>
                  </a:lnTo>
                  <a:lnTo>
                    <a:pt x="0" y="92979"/>
                  </a:lnTo>
                  <a:lnTo>
                    <a:pt x="967" y="141027"/>
                  </a:lnTo>
                  <a:lnTo>
                    <a:pt x="3789" y="189358"/>
                  </a:lnTo>
                  <a:lnTo>
                    <a:pt x="8171" y="237886"/>
                  </a:lnTo>
                  <a:lnTo>
                    <a:pt x="13815" y="286524"/>
                  </a:lnTo>
                  <a:lnTo>
                    <a:pt x="20423" y="335187"/>
                  </a:lnTo>
                  <a:lnTo>
                    <a:pt x="27700" y="383788"/>
                  </a:lnTo>
                  <a:lnTo>
                    <a:pt x="50572" y="528357"/>
                  </a:lnTo>
                  <a:lnTo>
                    <a:pt x="57553" y="575849"/>
                  </a:lnTo>
                  <a:lnTo>
                    <a:pt x="85244" y="768749"/>
                  </a:lnTo>
                  <a:lnTo>
                    <a:pt x="127766" y="1057956"/>
                  </a:lnTo>
                  <a:lnTo>
                    <a:pt x="151661" y="1236643"/>
                  </a:lnTo>
                  <a:lnTo>
                    <a:pt x="404622" y="3225741"/>
                  </a:lnTo>
                  <a:lnTo>
                    <a:pt x="454450" y="3219823"/>
                  </a:lnTo>
                  <a:lnTo>
                    <a:pt x="503929" y="3209158"/>
                  </a:lnTo>
                  <a:lnTo>
                    <a:pt x="552292" y="3193743"/>
                  </a:lnTo>
                  <a:lnTo>
                    <a:pt x="598775" y="3173572"/>
                  </a:lnTo>
                  <a:lnTo>
                    <a:pt x="642612" y="3148640"/>
                  </a:lnTo>
                  <a:lnTo>
                    <a:pt x="683040" y="3118943"/>
                  </a:lnTo>
                  <a:lnTo>
                    <a:pt x="719291" y="3084476"/>
                  </a:lnTo>
                  <a:lnTo>
                    <a:pt x="750602" y="3045233"/>
                  </a:lnTo>
                  <a:lnTo>
                    <a:pt x="750541" y="3036328"/>
                  </a:lnTo>
                  <a:lnTo>
                    <a:pt x="750205" y="3027360"/>
                  </a:lnTo>
                  <a:lnTo>
                    <a:pt x="749578" y="3018331"/>
                  </a:lnTo>
                  <a:lnTo>
                    <a:pt x="748646" y="3009243"/>
                  </a:lnTo>
                  <a:lnTo>
                    <a:pt x="385193" y="0"/>
                  </a:lnTo>
                  <a:close/>
                </a:path>
              </a:pathLst>
            </a:custGeom>
            <a:solidFill>
              <a:srgbClr val="EF5A28"/>
            </a:solidFill>
          </p:spPr>
          <p:txBody>
            <a:bodyPr wrap="square" lIns="0" tIns="0" rIns="0" bIns="0" rtlCol="0"/>
            <a:lstStyle/>
            <a:p>
              <a:endParaRPr sz="1804"/>
            </a:p>
          </p:txBody>
        </p:sp>
      </p:grpSp>
      <p:sp>
        <p:nvSpPr>
          <p:cNvPr id="4" name="Thought Bubble: Cloud 3">
            <a:extLst>
              <a:ext uri="{FF2B5EF4-FFF2-40B4-BE49-F238E27FC236}">
                <a16:creationId xmlns:a16="http://schemas.microsoft.com/office/drawing/2014/main" id="{E5B75F07-9867-414F-B87A-AC2C648B5879}"/>
              </a:ext>
            </a:extLst>
          </p:cNvPr>
          <p:cNvSpPr/>
          <p:nvPr/>
        </p:nvSpPr>
        <p:spPr>
          <a:xfrm>
            <a:off x="12389659" y="204401"/>
            <a:ext cx="6860975" cy="2747755"/>
          </a:xfrm>
          <a:prstGeom prst="cloudCallout">
            <a:avLst>
              <a:gd name="adj1" fmla="val 42952"/>
              <a:gd name="adj2" fmla="val 641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12" dirty="0" err="1">
                <a:solidFill>
                  <a:schemeClr val="tx1"/>
                </a:solidFill>
                <a:latin typeface="Times New Roman" panose="02020603050405020304" pitchFamily="18" charset="0"/>
                <a:cs typeface="Times New Roman" panose="02020603050405020304" pitchFamily="18" charset="0"/>
              </a:rPr>
              <a:t>Bạn</a:t>
            </a:r>
            <a:r>
              <a:rPr lang="en-US" sz="5012" dirty="0">
                <a:solidFill>
                  <a:schemeClr val="tx1"/>
                </a:solidFill>
                <a:latin typeface="Times New Roman" panose="02020603050405020304" pitchFamily="18" charset="0"/>
                <a:cs typeface="Times New Roman" panose="02020603050405020304" pitchFamily="18" charset="0"/>
              </a:rPr>
              <a:t> An </a:t>
            </a:r>
            <a:r>
              <a:rPr lang="en-US" sz="5012" dirty="0" err="1">
                <a:solidFill>
                  <a:schemeClr val="tx1"/>
                </a:solidFill>
                <a:latin typeface="Times New Roman" panose="02020603050405020304" pitchFamily="18" charset="0"/>
                <a:cs typeface="Times New Roman" panose="02020603050405020304" pitchFamily="18" charset="0"/>
              </a:rPr>
              <a:t>đã</a:t>
            </a:r>
            <a:r>
              <a:rPr lang="en-US" sz="5012" dirty="0">
                <a:solidFill>
                  <a:schemeClr val="tx1"/>
                </a:solidFill>
                <a:latin typeface="Times New Roman" panose="02020603050405020304" pitchFamily="18" charset="0"/>
                <a:cs typeface="Times New Roman" panose="02020603050405020304" pitchFamily="18" charset="0"/>
              </a:rPr>
              <a:t> </a:t>
            </a:r>
            <a:r>
              <a:rPr lang="en-US" sz="5012" dirty="0" err="1">
                <a:solidFill>
                  <a:schemeClr val="tx1"/>
                </a:solidFill>
                <a:latin typeface="Times New Roman" panose="02020603050405020304" pitchFamily="18" charset="0"/>
                <a:cs typeface="Times New Roman" panose="02020603050405020304" pitchFamily="18" charset="0"/>
              </a:rPr>
              <a:t>làm</a:t>
            </a:r>
            <a:r>
              <a:rPr lang="en-US" sz="5012" dirty="0">
                <a:solidFill>
                  <a:schemeClr val="tx1"/>
                </a:solidFill>
                <a:latin typeface="Times New Roman" panose="02020603050405020304" pitchFamily="18" charset="0"/>
                <a:cs typeface="Times New Roman" panose="02020603050405020304" pitchFamily="18" charset="0"/>
              </a:rPr>
              <a:t> </a:t>
            </a:r>
            <a:r>
              <a:rPr lang="en-US" sz="5012" dirty="0" err="1">
                <a:solidFill>
                  <a:schemeClr val="tx1"/>
                </a:solidFill>
                <a:latin typeface="Times New Roman" panose="02020603050405020304" pitchFamily="18" charset="0"/>
                <a:cs typeface="Times New Roman" panose="02020603050405020304" pitchFamily="18" charset="0"/>
              </a:rPr>
              <a:t>sai</a:t>
            </a:r>
            <a:r>
              <a:rPr lang="en-US" sz="5012" dirty="0">
                <a:solidFill>
                  <a:schemeClr val="tx1"/>
                </a:solidFill>
                <a:latin typeface="Times New Roman" panose="02020603050405020304" pitchFamily="18" charset="0"/>
                <a:cs typeface="Times New Roman" panose="02020603050405020304" pitchFamily="18" charset="0"/>
              </a:rPr>
              <a:t> ở </a:t>
            </a:r>
            <a:r>
              <a:rPr lang="en-US" sz="5012" dirty="0" err="1">
                <a:solidFill>
                  <a:schemeClr val="tx1"/>
                </a:solidFill>
                <a:latin typeface="Times New Roman" panose="02020603050405020304" pitchFamily="18" charset="0"/>
                <a:cs typeface="Times New Roman" panose="02020603050405020304" pitchFamily="18" charset="0"/>
              </a:rPr>
              <a:t>chỗ</a:t>
            </a:r>
            <a:r>
              <a:rPr lang="en-US" sz="5012" dirty="0">
                <a:solidFill>
                  <a:schemeClr val="tx1"/>
                </a:solidFill>
                <a:latin typeface="Times New Roman" panose="02020603050405020304" pitchFamily="18" charset="0"/>
                <a:cs typeface="Times New Roman" panose="02020603050405020304" pitchFamily="18" charset="0"/>
              </a:rPr>
              <a:t> </a:t>
            </a:r>
            <a:r>
              <a:rPr lang="en-US" sz="5012" dirty="0" err="1">
                <a:solidFill>
                  <a:schemeClr val="tx1"/>
                </a:solidFill>
                <a:latin typeface="Times New Roman" panose="02020603050405020304" pitchFamily="18" charset="0"/>
                <a:cs typeface="Times New Roman" panose="02020603050405020304" pitchFamily="18" charset="0"/>
              </a:rPr>
              <a:t>nào</a:t>
            </a:r>
            <a:r>
              <a:rPr lang="en-US" sz="5012" dirty="0">
                <a:solidFill>
                  <a:schemeClr val="tx1"/>
                </a:solidFill>
                <a:latin typeface="Times New Roman" panose="02020603050405020304" pitchFamily="18" charset="0"/>
                <a:cs typeface="Times New Roman" panose="02020603050405020304" pitchFamily="18" charset="0"/>
              </a:rPr>
              <a:t>?</a:t>
            </a:r>
          </a:p>
        </p:txBody>
      </p:sp>
      <p:sp>
        <p:nvSpPr>
          <p:cNvPr id="16" name="Flowchart: Alternate Process 15">
            <a:extLst>
              <a:ext uri="{FF2B5EF4-FFF2-40B4-BE49-F238E27FC236}">
                <a16:creationId xmlns:a16="http://schemas.microsoft.com/office/drawing/2014/main" id="{CDE75D5E-9D85-4971-AEC3-923965B385F8}"/>
              </a:ext>
            </a:extLst>
          </p:cNvPr>
          <p:cNvSpPr/>
          <p:nvPr/>
        </p:nvSpPr>
        <p:spPr>
          <a:xfrm>
            <a:off x="13121660" y="4248811"/>
            <a:ext cx="5933468" cy="3449479"/>
          </a:xfrm>
          <a:prstGeom prst="flowChartAlternateProcess">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err="1">
                <a:latin typeface="Times New Roman" panose="02020603050405020304" pitchFamily="18" charset="0"/>
                <a:cs typeface="Times New Roman" panose="02020603050405020304" pitchFamily="18" charset="0"/>
              </a:rPr>
              <a:t>Bạn</a:t>
            </a:r>
            <a:r>
              <a:rPr lang="en-US" sz="5200" dirty="0">
                <a:latin typeface="Times New Roman" panose="02020603050405020304" pitchFamily="18" charset="0"/>
                <a:cs typeface="Times New Roman" panose="02020603050405020304" pitchFamily="18" charset="0"/>
              </a:rPr>
              <a:t> An </a:t>
            </a:r>
            <a:r>
              <a:rPr lang="en-US" sz="5200" dirty="0" err="1">
                <a:latin typeface="Times New Roman" panose="02020603050405020304" pitchFamily="18" charset="0"/>
                <a:cs typeface="Times New Roman" panose="02020603050405020304" pitchFamily="18" charset="0"/>
              </a:rPr>
              <a:t>chưa</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đổi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đơn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vị</a:t>
            </a:r>
            <a:r>
              <a:rPr lang="en-US" sz="5200" dirty="0">
                <a:latin typeface="Times New Roman" panose="02020603050405020304" pitchFamily="18" charset="0"/>
                <a:cs typeface="Times New Roman" panose="02020603050405020304" pitchFamily="18" charset="0"/>
              </a:rPr>
              <a:t>.</a:t>
            </a:r>
          </a:p>
        </p:txBody>
      </p:sp>
      <p:sp>
        <p:nvSpPr>
          <p:cNvPr id="74" name="Arrow: Curved Right 73">
            <a:extLst>
              <a:ext uri="{FF2B5EF4-FFF2-40B4-BE49-F238E27FC236}">
                <a16:creationId xmlns:a16="http://schemas.microsoft.com/office/drawing/2014/main" id="{2CDB980E-264B-4F58-9A8F-7D5F4F0DB977}"/>
              </a:ext>
            </a:extLst>
          </p:cNvPr>
          <p:cNvSpPr/>
          <p:nvPr/>
        </p:nvSpPr>
        <p:spPr>
          <a:xfrm>
            <a:off x="12389659" y="2844574"/>
            <a:ext cx="733195" cy="1218937"/>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4">
              <a:solidFill>
                <a:schemeClr val="tx1"/>
              </a:solidFill>
            </a:endParaRPr>
          </a:p>
        </p:txBody>
      </p:sp>
      <p:sp>
        <p:nvSpPr>
          <p:cNvPr id="75" name="Flowchart: Terminator 74">
            <a:extLst>
              <a:ext uri="{FF2B5EF4-FFF2-40B4-BE49-F238E27FC236}">
                <a16:creationId xmlns:a16="http://schemas.microsoft.com/office/drawing/2014/main" id="{ABEC8548-67CF-4997-BCA5-8492BCAB20D7}"/>
              </a:ext>
            </a:extLst>
          </p:cNvPr>
          <p:cNvSpPr/>
          <p:nvPr/>
        </p:nvSpPr>
        <p:spPr>
          <a:xfrm>
            <a:off x="91947" y="8343688"/>
            <a:ext cx="17374522" cy="2815451"/>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12" b="1" u="sng" spc="-5" dirty="0">
                <a:solidFill>
                  <a:srgbClr val="3A2213"/>
                </a:solidFill>
                <a:latin typeface="Comic Sans MS"/>
                <a:cs typeface="Comic Sans MS"/>
              </a:rPr>
              <a:t>Lưu ý</a:t>
            </a:r>
            <a:r>
              <a:rPr lang="en-US" sz="5412" b="1" u="sng" spc="-5" dirty="0">
                <a:solidFill>
                  <a:srgbClr val="3A2213"/>
                </a:solidFill>
                <a:latin typeface="Comic Sans MS"/>
                <a:cs typeface="Comic Sans MS"/>
              </a:rPr>
              <a:t>:</a:t>
            </a:r>
          </a:p>
          <a:p>
            <a:pPr algn="ctr"/>
            <a:r>
              <a:rPr lang="vi-VN" sz="6014" spc="70" dirty="0">
                <a:solidFill>
                  <a:srgbClr val="FF0000"/>
                </a:solidFill>
                <a:latin typeface="Times New Roman" panose="02020603050405020304" pitchFamily="18" charset="0"/>
                <a:cs typeface="Times New Roman" panose="02020603050405020304" pitchFamily="18" charset="0"/>
              </a:rPr>
              <a:t>Khi tính chu vi và diện tích các hình thì các kích thước phải cùng đơn vị đo.</a:t>
            </a:r>
            <a:endParaRPr lang="vi-VN" sz="6014" dirty="0">
              <a:solidFill>
                <a:srgbClr val="FF0000"/>
              </a:solidFill>
              <a:latin typeface="Comic Sans MS"/>
              <a:cs typeface="Comic Sans MS"/>
            </a:endParaRPr>
          </a:p>
          <a:p>
            <a:pPr algn="ctr"/>
            <a:endParaRPr lang="en-US" sz="1804" dirty="0"/>
          </a:p>
        </p:txBody>
      </p:sp>
    </p:spTree>
    <p:extLst>
      <p:ext uri="{BB962C8B-B14F-4D97-AF65-F5344CB8AC3E}">
        <p14:creationId xmlns:p14="http://schemas.microsoft.com/office/powerpoint/2010/main" val="4106371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80">
                                          <p:stCondLst>
                                            <p:cond delay="0"/>
                                          </p:stCondLst>
                                        </p:cTn>
                                        <p:tgtEl>
                                          <p:spTgt spid="16"/>
                                        </p:tgtEl>
                                      </p:cBhvr>
                                    </p:animEffect>
                                    <p:anim calcmode="lin" valueType="num">
                                      <p:cBhvr>
                                        <p:cTn id="2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8" dur="26">
                                          <p:stCondLst>
                                            <p:cond delay="650"/>
                                          </p:stCondLst>
                                        </p:cTn>
                                        <p:tgtEl>
                                          <p:spTgt spid="16"/>
                                        </p:tgtEl>
                                      </p:cBhvr>
                                      <p:to x="100000" y="60000"/>
                                    </p:animScale>
                                    <p:animScale>
                                      <p:cBhvr>
                                        <p:cTn id="29" dur="166" decel="50000">
                                          <p:stCondLst>
                                            <p:cond delay="676"/>
                                          </p:stCondLst>
                                        </p:cTn>
                                        <p:tgtEl>
                                          <p:spTgt spid="16"/>
                                        </p:tgtEl>
                                      </p:cBhvr>
                                      <p:to x="100000" y="100000"/>
                                    </p:animScale>
                                    <p:animScale>
                                      <p:cBhvr>
                                        <p:cTn id="30" dur="26">
                                          <p:stCondLst>
                                            <p:cond delay="1312"/>
                                          </p:stCondLst>
                                        </p:cTn>
                                        <p:tgtEl>
                                          <p:spTgt spid="16"/>
                                        </p:tgtEl>
                                      </p:cBhvr>
                                      <p:to x="100000" y="80000"/>
                                    </p:animScale>
                                    <p:animScale>
                                      <p:cBhvr>
                                        <p:cTn id="31" dur="166" decel="50000">
                                          <p:stCondLst>
                                            <p:cond delay="1338"/>
                                          </p:stCondLst>
                                        </p:cTn>
                                        <p:tgtEl>
                                          <p:spTgt spid="16"/>
                                        </p:tgtEl>
                                      </p:cBhvr>
                                      <p:to x="100000" y="100000"/>
                                    </p:animScale>
                                    <p:animScale>
                                      <p:cBhvr>
                                        <p:cTn id="32" dur="26">
                                          <p:stCondLst>
                                            <p:cond delay="1642"/>
                                          </p:stCondLst>
                                        </p:cTn>
                                        <p:tgtEl>
                                          <p:spTgt spid="16"/>
                                        </p:tgtEl>
                                      </p:cBhvr>
                                      <p:to x="100000" y="90000"/>
                                    </p:animScale>
                                    <p:animScale>
                                      <p:cBhvr>
                                        <p:cTn id="33" dur="166" decel="50000">
                                          <p:stCondLst>
                                            <p:cond delay="1668"/>
                                          </p:stCondLst>
                                        </p:cTn>
                                        <p:tgtEl>
                                          <p:spTgt spid="16"/>
                                        </p:tgtEl>
                                      </p:cBhvr>
                                      <p:to x="100000" y="100000"/>
                                    </p:animScale>
                                    <p:animScale>
                                      <p:cBhvr>
                                        <p:cTn id="34" dur="26">
                                          <p:stCondLst>
                                            <p:cond delay="1808"/>
                                          </p:stCondLst>
                                        </p:cTn>
                                        <p:tgtEl>
                                          <p:spTgt spid="16"/>
                                        </p:tgtEl>
                                      </p:cBhvr>
                                      <p:to x="100000" y="95000"/>
                                    </p:animScale>
                                    <p:animScale>
                                      <p:cBhvr>
                                        <p:cTn id="35" dur="166" decel="50000">
                                          <p:stCondLst>
                                            <p:cond delay="1834"/>
                                          </p:stCondLst>
                                        </p:cTn>
                                        <p:tgtEl>
                                          <p:spTgt spid="1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fade">
                                      <p:cBhvr>
                                        <p:cTn id="40" dur="1000"/>
                                        <p:tgtEl>
                                          <p:spTgt spid="2">
                                            <p:txEl>
                                              <p:pRg st="0" end="0"/>
                                            </p:txEl>
                                          </p:spTgt>
                                        </p:tgtEl>
                                      </p:cBhvr>
                                    </p:animEffect>
                                    <p:anim calcmode="lin" valueType="num">
                                      <p:cBhvr>
                                        <p:cTn id="4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fade">
                                      <p:cBhvr>
                                        <p:cTn id="47" dur="1000"/>
                                        <p:tgtEl>
                                          <p:spTgt spid="2">
                                            <p:txEl>
                                              <p:pRg st="1" end="1"/>
                                            </p:txEl>
                                          </p:spTgt>
                                        </p:tgtEl>
                                      </p:cBhvr>
                                    </p:animEffect>
                                    <p:anim calcmode="lin" valueType="num">
                                      <p:cBhvr>
                                        <p:cTn id="4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Effect transition="in" filter="fade">
                                      <p:cBhvr>
                                        <p:cTn id="54" dur="1000"/>
                                        <p:tgtEl>
                                          <p:spTgt spid="2">
                                            <p:txEl>
                                              <p:pRg st="2" end="2"/>
                                            </p:txEl>
                                          </p:spTgt>
                                        </p:tgtEl>
                                      </p:cBhvr>
                                    </p:animEffect>
                                    <p:anim calcmode="lin" valueType="num">
                                      <p:cBhvr>
                                        <p:cTn id="5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fade">
                                      <p:cBhvr>
                                        <p:cTn id="61" dur="1000"/>
                                        <p:tgtEl>
                                          <p:spTgt spid="2">
                                            <p:txEl>
                                              <p:pRg st="3" end="3"/>
                                            </p:txEl>
                                          </p:spTgt>
                                        </p:tgtEl>
                                      </p:cBhvr>
                                    </p:animEffect>
                                    <p:anim calcmode="lin" valueType="num">
                                      <p:cBhvr>
                                        <p:cTn id="6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fade">
                                      <p:cBhvr>
                                        <p:cTn id="68" dur="1000"/>
                                        <p:tgtEl>
                                          <p:spTgt spid="2">
                                            <p:txEl>
                                              <p:pRg st="4" end="4"/>
                                            </p:txEl>
                                          </p:spTgt>
                                        </p:tgtEl>
                                      </p:cBhvr>
                                    </p:animEffect>
                                    <p:anim calcmode="lin" valueType="num">
                                      <p:cBhvr>
                                        <p:cTn id="6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barn(inVertical)">
                                      <p:cBhvr>
                                        <p:cTn id="75" dur="500"/>
                                        <p:tgtEl>
                                          <p:spTgt spid="7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75">
                                            <p:txEl>
                                              <p:pRg st="0" end="0"/>
                                            </p:txEl>
                                          </p:spTgt>
                                        </p:tgtEl>
                                        <p:attrNameLst>
                                          <p:attrName>style.visibility</p:attrName>
                                        </p:attrNameLst>
                                      </p:cBhvr>
                                      <p:to>
                                        <p:strVal val="visible"/>
                                      </p:to>
                                    </p:set>
                                    <p:animEffect transition="in" filter="wipe(down)">
                                      <p:cBhvr>
                                        <p:cTn id="80" dur="500"/>
                                        <p:tgtEl>
                                          <p:spTgt spid="7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75">
                                            <p:txEl>
                                              <p:pRg st="1" end="1"/>
                                            </p:txEl>
                                          </p:spTgt>
                                        </p:tgtEl>
                                        <p:attrNameLst>
                                          <p:attrName>style.visibility</p:attrName>
                                        </p:attrNameLst>
                                      </p:cBhvr>
                                      <p:to>
                                        <p:strVal val="visible"/>
                                      </p:to>
                                    </p:set>
                                    <p:animEffect transition="in" filter="randombar(horizontal)">
                                      <p:cBhvr>
                                        <p:cTn id="85" dur="5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74"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AE930D5-0C7D-4BF6-B712-72AE4CF4EA0D}"/>
              </a:ext>
            </a:extLst>
          </p:cNvPr>
          <p:cNvSpPr txBox="1"/>
          <p:nvPr/>
        </p:nvSpPr>
        <p:spPr>
          <a:xfrm>
            <a:off x="6355484" y="1314029"/>
            <a:ext cx="7439171" cy="1814899"/>
          </a:xfrm>
          <a:prstGeom prst="rect">
            <a:avLst/>
          </a:prstGeom>
        </p:spPr>
        <p:txBody>
          <a:bodyPr vert="horz" wrap="square" lIns="0" tIns="101833" rIns="0" bIns="0" rtlCol="0">
            <a:spAutoFit/>
          </a:bodyPr>
          <a:lstStyle/>
          <a:p>
            <a:pPr marL="12729">
              <a:spcBef>
                <a:spcPts val="802"/>
              </a:spcBef>
            </a:pPr>
            <a:r>
              <a:rPr lang="en-US" sz="11126" b="1" spc="-5" dirty="0" err="1">
                <a:solidFill>
                  <a:srgbClr val="EF1D2C"/>
                </a:solidFill>
                <a:latin typeface="Comic Sans MS"/>
                <a:cs typeface="Comic Sans MS"/>
              </a:rPr>
              <a:t>Củng</a:t>
            </a:r>
            <a:r>
              <a:rPr lang="en-US" sz="11126" b="1" spc="-5" dirty="0">
                <a:solidFill>
                  <a:srgbClr val="EF1D2C"/>
                </a:solidFill>
                <a:latin typeface="Comic Sans MS"/>
                <a:cs typeface="Comic Sans MS"/>
              </a:rPr>
              <a:t> </a:t>
            </a:r>
            <a:r>
              <a:rPr lang="en-US" sz="11126" b="1" spc="-5" dirty="0" err="1">
                <a:solidFill>
                  <a:srgbClr val="EF1D2C"/>
                </a:solidFill>
                <a:latin typeface="Comic Sans MS"/>
                <a:cs typeface="Comic Sans MS"/>
              </a:rPr>
              <a:t>cố</a:t>
            </a:r>
            <a:endParaRPr sz="11126" dirty="0">
              <a:solidFill>
                <a:srgbClr val="EF1D2C"/>
              </a:solidFill>
              <a:latin typeface="Comic Sans MS"/>
              <a:cs typeface="Comic Sans MS"/>
            </a:endParaRPr>
          </a:p>
        </p:txBody>
      </p:sp>
      <p:sp>
        <p:nvSpPr>
          <p:cNvPr id="3" name="object 2">
            <a:extLst>
              <a:ext uri="{FF2B5EF4-FFF2-40B4-BE49-F238E27FC236}">
                <a16:creationId xmlns:a16="http://schemas.microsoft.com/office/drawing/2014/main" id="{029E0960-9A74-4C78-B43C-B8ACA4FF480C}"/>
              </a:ext>
            </a:extLst>
          </p:cNvPr>
          <p:cNvSpPr txBox="1"/>
          <p:nvPr/>
        </p:nvSpPr>
        <p:spPr>
          <a:xfrm>
            <a:off x="1597500" y="3735042"/>
            <a:ext cx="16955138" cy="3439881"/>
          </a:xfrm>
          <a:prstGeom prst="rect">
            <a:avLst/>
          </a:prstGeom>
        </p:spPr>
        <p:txBody>
          <a:bodyPr vert="horz" wrap="square" lIns="0" tIns="12093" rIns="0" bIns="0" rtlCol="0">
            <a:spAutoFit/>
          </a:bodyPr>
          <a:lstStyle/>
          <a:p>
            <a:pPr marL="585544" marR="5092" indent="-572814">
              <a:lnSpc>
                <a:spcPct val="126099"/>
              </a:lnSpc>
              <a:spcBef>
                <a:spcPts val="95"/>
              </a:spcBef>
              <a:buFontTx/>
              <a:buChar char="-"/>
            </a:pPr>
            <a:r>
              <a:rPr lang="en-US" sz="4510" spc="70" dirty="0">
                <a:solidFill>
                  <a:srgbClr val="0070C0"/>
                </a:solidFill>
                <a:latin typeface="Times New Roman" panose="02020603050405020304" pitchFamily="18" charset="0"/>
                <a:cs typeface="Times New Roman" panose="02020603050405020304" pitchFamily="18" charset="0"/>
              </a:rPr>
              <a:t>Qua </a:t>
            </a:r>
            <a:r>
              <a:rPr lang="en-US" sz="4510" spc="70" dirty="0" err="1">
                <a:solidFill>
                  <a:srgbClr val="0070C0"/>
                </a:solidFill>
                <a:latin typeface="Times New Roman" panose="02020603050405020304" pitchFamily="18" charset="0"/>
                <a:cs typeface="Times New Roman" panose="02020603050405020304" pitchFamily="18" charset="0"/>
              </a:rPr>
              <a:t>bài</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học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này</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các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em</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tính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được</a:t>
            </a:r>
            <a:r>
              <a:rPr lang="en-US" sz="4510" spc="70" dirty="0">
                <a:solidFill>
                  <a:srgbClr val="0070C0"/>
                </a:solidFill>
                <a:latin typeface="Times New Roman" panose="02020603050405020304" pitchFamily="18" charset="0"/>
                <a:cs typeface="Times New Roman" panose="02020603050405020304" pitchFamily="18" charset="0"/>
              </a:rPr>
              <a:t> chu vi </a:t>
            </a:r>
            <a:r>
              <a:rPr lang="en-US" sz="4510" spc="70" dirty="0" err="1">
                <a:solidFill>
                  <a:srgbClr val="0070C0"/>
                </a:solidFill>
                <a:latin typeface="Times New Roman" panose="02020603050405020304" pitchFamily="18" charset="0"/>
                <a:cs typeface="Times New Roman" panose="02020603050405020304" pitchFamily="18" charset="0"/>
              </a:rPr>
              <a:t>và</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diện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tích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của</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một</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số</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trong</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thực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tiễn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liên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quan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đến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các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tam </a:t>
            </a:r>
            <a:r>
              <a:rPr lang="en-US" sz="4510" spc="70" dirty="0" err="1">
                <a:solidFill>
                  <a:srgbClr val="0070C0"/>
                </a:solidFill>
                <a:latin typeface="Times New Roman" panose="02020603050405020304" pitchFamily="18" charset="0"/>
                <a:cs typeface="Times New Roman" panose="02020603050405020304" pitchFamily="18" charset="0"/>
              </a:rPr>
              <a:t>giác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vuông</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chữ</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nhật</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bình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hành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thoi</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hình</a:t>
            </a:r>
            <a:r>
              <a:rPr lang="en-US" sz="4510" spc="70" dirty="0">
                <a:solidFill>
                  <a:srgbClr val="0070C0"/>
                </a:solidFill>
                <a:latin typeface="Times New Roman" panose="02020603050405020304" pitchFamily="18" charset="0"/>
                <a:cs typeface="Times New Roman" panose="02020603050405020304" pitchFamily="18" charset="0"/>
              </a:rPr>
              <a:t> thang </a:t>
            </a:r>
            <a:r>
              <a:rPr lang="en-US" sz="4510" spc="70" dirty="0" err="1">
                <a:solidFill>
                  <a:srgbClr val="0070C0"/>
                </a:solidFill>
                <a:latin typeface="Times New Roman" panose="02020603050405020304" pitchFamily="18" charset="0"/>
                <a:cs typeface="Times New Roman" panose="02020603050405020304" pitchFamily="18" charset="0"/>
              </a:rPr>
              <a:t>cân</a:t>
            </a:r>
            <a:r>
              <a:rPr lang="en-US" sz="4510" spc="70" dirty="0">
                <a:solidFill>
                  <a:srgbClr val="0070C0"/>
                </a:solidFill>
                <a:latin typeface="Times New Roman" panose="02020603050405020304" pitchFamily="18" charset="0"/>
                <a:cs typeface="Times New Roman" panose="02020603050405020304" pitchFamily="18" charset="0"/>
              </a:rPr>
              <a:t>.</a:t>
            </a:r>
          </a:p>
          <a:p>
            <a:pPr marL="585544" marR="5092" indent="-572814">
              <a:lnSpc>
                <a:spcPct val="126099"/>
              </a:lnSpc>
              <a:spcBef>
                <a:spcPts val="95"/>
              </a:spcBef>
              <a:buFontTx/>
              <a:buChar char="-"/>
            </a:pPr>
            <a:r>
              <a:rPr lang="en-US" sz="4510" spc="70" dirty="0" err="1">
                <a:solidFill>
                  <a:srgbClr val="0070C0"/>
                </a:solidFill>
                <a:latin typeface="Times New Roman" panose="02020603050405020304" pitchFamily="18" charset="0"/>
                <a:cs typeface="Times New Roman" panose="02020603050405020304" pitchFamily="18" charset="0"/>
              </a:rPr>
              <a:t>Làm</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các</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dạng</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toán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tính</a:t>
            </a:r>
            <a:r>
              <a:rPr lang="en-US" sz="4510" spc="70" dirty="0">
                <a:solidFill>
                  <a:srgbClr val="0070C0"/>
                </a:solidFill>
                <a:latin typeface="Times New Roman" panose="02020603050405020304" pitchFamily="18" charset="0"/>
                <a:cs typeface="Times New Roman" panose="02020603050405020304" pitchFamily="18" charset="0"/>
              </a:rPr>
              <a:t> chi </a:t>
            </a:r>
            <a:r>
              <a:rPr lang="en-US" sz="4510" spc="70" dirty="0" err="1">
                <a:solidFill>
                  <a:srgbClr val="0070C0"/>
                </a:solidFill>
                <a:latin typeface="Times New Roman" panose="02020603050405020304" pitchFamily="18" charset="0"/>
                <a:cs typeface="Times New Roman" panose="02020603050405020304" pitchFamily="18" charset="0"/>
              </a:rPr>
              <a:t>phí</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liên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quan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đến</a:t>
            </a:r>
            <a:r>
              <a:rPr lang="en-US" sz="4510" spc="70" dirty="0">
                <a:solidFill>
                  <a:srgbClr val="0070C0"/>
                </a:solidFill>
                <a:latin typeface="Times New Roman" panose="02020603050405020304" pitchFamily="18" charset="0"/>
                <a:cs typeface="Times New Roman" panose="02020603050405020304" pitchFamily="18" charset="0"/>
              </a:rPr>
              <a:t> chu vi </a:t>
            </a:r>
            <a:r>
              <a:rPr lang="en-US" sz="4510" spc="70" dirty="0" err="1">
                <a:solidFill>
                  <a:srgbClr val="0070C0"/>
                </a:solidFill>
                <a:latin typeface="Times New Roman" panose="02020603050405020304" pitchFamily="18" charset="0"/>
                <a:cs typeface="Times New Roman" panose="02020603050405020304" pitchFamily="18" charset="0"/>
              </a:rPr>
              <a:t>và</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diện</a:t>
            </a:r>
            <a:r>
              <a:rPr lang="en-US" sz="4510" spc="70" dirty="0">
                <a:solidFill>
                  <a:srgbClr val="0070C0"/>
                </a:solidFill>
                <a:latin typeface="Times New Roman" panose="02020603050405020304" pitchFamily="18" charset="0"/>
                <a:cs typeface="Times New Roman" panose="02020603050405020304" pitchFamily="18" charset="0"/>
              </a:rPr>
              <a:t> </a:t>
            </a:r>
            <a:r>
              <a:rPr lang="en-US" sz="4510" spc="70" dirty="0" err="1">
                <a:solidFill>
                  <a:srgbClr val="0070C0"/>
                </a:solidFill>
                <a:latin typeface="Times New Roman" panose="02020603050405020304" pitchFamily="18" charset="0"/>
                <a:cs typeface="Times New Roman" panose="02020603050405020304" pitchFamily="18" charset="0"/>
              </a:rPr>
              <a:t>tích</a:t>
            </a:r>
            <a:r>
              <a:rPr lang="en-US" sz="4510" spc="70" dirty="0">
                <a:solidFill>
                  <a:srgbClr val="0070C0"/>
                </a:solidFill>
                <a:latin typeface="Times New Roman" panose="02020603050405020304" pitchFamily="18" charset="0"/>
                <a:cs typeface="Times New Roman" panose="02020603050405020304" pitchFamily="18" charset="0"/>
              </a:rPr>
              <a:t>.</a:t>
            </a:r>
          </a:p>
        </p:txBody>
      </p:sp>
      <p:pic>
        <p:nvPicPr>
          <p:cNvPr id="4" name="Графика 4">
            <a:extLst>
              <a:ext uri="{FF2B5EF4-FFF2-40B4-BE49-F238E27FC236}">
                <a16:creationId xmlns:a16="http://schemas.microsoft.com/office/drawing/2014/main" id="{B1162DE6-3BCC-4D2C-B4D7-9370AB4D2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58720" y="10171562"/>
            <a:ext cx="6669779" cy="1174257"/>
          </a:xfrm>
          <a:prstGeom prst="rect">
            <a:avLst/>
          </a:prstGeom>
        </p:spPr>
      </p:pic>
      <p:grpSp>
        <p:nvGrpSpPr>
          <p:cNvPr id="6" name="Групиране 70">
            <a:extLst>
              <a:ext uri="{FF2B5EF4-FFF2-40B4-BE49-F238E27FC236}">
                <a16:creationId xmlns:a16="http://schemas.microsoft.com/office/drawing/2014/main" id="{6CBF7382-85F5-441C-AF2D-71789FCA226B}"/>
              </a:ext>
            </a:extLst>
          </p:cNvPr>
          <p:cNvGrpSpPr/>
          <p:nvPr/>
        </p:nvGrpSpPr>
        <p:grpSpPr>
          <a:xfrm>
            <a:off x="16108654" y="7805153"/>
            <a:ext cx="2607744" cy="1955164"/>
            <a:chOff x="11336464" y="775368"/>
            <a:chExt cx="8417554" cy="9350953"/>
          </a:xfrm>
        </p:grpSpPr>
        <p:sp>
          <p:nvSpPr>
            <p:cNvPr id="7" name="object 5">
              <a:extLst>
                <a:ext uri="{FF2B5EF4-FFF2-40B4-BE49-F238E27FC236}">
                  <a16:creationId xmlns:a16="http://schemas.microsoft.com/office/drawing/2014/main" id="{7060D0FE-80EF-4BDB-A823-7F7C8473DC55}"/>
                </a:ext>
              </a:extLst>
            </p:cNvPr>
            <p:cNvSpPr/>
            <p:nvPr/>
          </p:nvSpPr>
          <p:spPr>
            <a:xfrm>
              <a:off x="11455159" y="57113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8" name="object 6">
              <a:extLst>
                <a:ext uri="{FF2B5EF4-FFF2-40B4-BE49-F238E27FC236}">
                  <a16:creationId xmlns:a16="http://schemas.microsoft.com/office/drawing/2014/main" id="{C2FAC9F0-CCAF-4D67-AAB3-A79E82F90067}"/>
                </a:ext>
              </a:extLst>
            </p:cNvPr>
            <p:cNvSpPr/>
            <p:nvPr/>
          </p:nvSpPr>
          <p:spPr>
            <a:xfrm>
              <a:off x="11455159" y="6661933"/>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9" name="object 7">
              <a:extLst>
                <a:ext uri="{FF2B5EF4-FFF2-40B4-BE49-F238E27FC236}">
                  <a16:creationId xmlns:a16="http://schemas.microsoft.com/office/drawing/2014/main" id="{3DD80CE1-AB80-478F-9FF1-03A978010E3A}"/>
                </a:ext>
              </a:extLst>
            </p:cNvPr>
            <p:cNvSpPr/>
            <p:nvPr/>
          </p:nvSpPr>
          <p:spPr>
            <a:xfrm>
              <a:off x="11455159" y="3799634"/>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0" name="object 8">
              <a:extLst>
                <a:ext uri="{FF2B5EF4-FFF2-40B4-BE49-F238E27FC236}">
                  <a16:creationId xmlns:a16="http://schemas.microsoft.com/office/drawing/2014/main" id="{0EDBD066-3D62-4494-8D2E-E6FD9C36AB06}"/>
                </a:ext>
              </a:extLst>
            </p:cNvPr>
            <p:cNvSpPr/>
            <p:nvPr/>
          </p:nvSpPr>
          <p:spPr>
            <a:xfrm>
              <a:off x="11455159" y="4750236"/>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1" name="object 9">
              <a:extLst>
                <a:ext uri="{FF2B5EF4-FFF2-40B4-BE49-F238E27FC236}">
                  <a16:creationId xmlns:a16="http://schemas.microsoft.com/office/drawing/2014/main" id="{8A69A931-76C7-407E-995F-3A5D4EE523BE}"/>
                </a:ext>
              </a:extLst>
            </p:cNvPr>
            <p:cNvSpPr/>
            <p:nvPr/>
          </p:nvSpPr>
          <p:spPr>
            <a:xfrm>
              <a:off x="11455159" y="1877370"/>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2" name="object 10">
              <a:extLst>
                <a:ext uri="{FF2B5EF4-FFF2-40B4-BE49-F238E27FC236}">
                  <a16:creationId xmlns:a16="http://schemas.microsoft.com/office/drawing/2014/main" id="{33495E47-8840-407F-9A20-4EBC477A7349}"/>
                </a:ext>
              </a:extLst>
            </p:cNvPr>
            <p:cNvSpPr/>
            <p:nvPr/>
          </p:nvSpPr>
          <p:spPr>
            <a:xfrm>
              <a:off x="11455159" y="2827971"/>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sz="1804"/>
            </a:p>
          </p:txBody>
        </p:sp>
        <p:sp>
          <p:nvSpPr>
            <p:cNvPr id="13" name="object 11">
              <a:extLst>
                <a:ext uri="{FF2B5EF4-FFF2-40B4-BE49-F238E27FC236}">
                  <a16:creationId xmlns:a16="http://schemas.microsoft.com/office/drawing/2014/main" id="{7D6DEC8D-E630-4893-8B75-EA1C17CB2903}"/>
                </a:ext>
              </a:extLst>
            </p:cNvPr>
            <p:cNvSpPr/>
            <p:nvPr/>
          </p:nvSpPr>
          <p:spPr>
            <a:xfrm>
              <a:off x="11455159" y="7757230"/>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4" name="object 12">
              <a:extLst>
                <a:ext uri="{FF2B5EF4-FFF2-40B4-BE49-F238E27FC236}">
                  <a16:creationId xmlns:a16="http://schemas.microsoft.com/office/drawing/2014/main" id="{626450F4-2978-491C-9497-D8DD69452564}"/>
                </a:ext>
              </a:extLst>
            </p:cNvPr>
            <p:cNvSpPr/>
            <p:nvPr/>
          </p:nvSpPr>
          <p:spPr>
            <a:xfrm>
              <a:off x="1457619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5" name="object 13">
              <a:extLst>
                <a:ext uri="{FF2B5EF4-FFF2-40B4-BE49-F238E27FC236}">
                  <a16:creationId xmlns:a16="http://schemas.microsoft.com/office/drawing/2014/main" id="{CACBEFA9-E7BD-43BE-A0E1-BF1B2E43E1D1}"/>
                </a:ext>
              </a:extLst>
            </p:cNvPr>
            <p:cNvSpPr/>
            <p:nvPr/>
          </p:nvSpPr>
          <p:spPr>
            <a:xfrm>
              <a:off x="15543127"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6" name="object 14">
              <a:extLst>
                <a:ext uri="{FF2B5EF4-FFF2-40B4-BE49-F238E27FC236}">
                  <a16:creationId xmlns:a16="http://schemas.microsoft.com/office/drawing/2014/main" id="{C83239EE-2144-49A5-A15E-E168E3FCEA79}"/>
                </a:ext>
              </a:extLst>
            </p:cNvPr>
            <p:cNvSpPr/>
            <p:nvPr/>
          </p:nvSpPr>
          <p:spPr>
            <a:xfrm>
              <a:off x="18405426"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7" name="object 15">
              <a:extLst>
                <a:ext uri="{FF2B5EF4-FFF2-40B4-BE49-F238E27FC236}">
                  <a16:creationId xmlns:a16="http://schemas.microsoft.com/office/drawing/2014/main" id="{B52E8F98-999B-4FFE-AB0D-FD6F5ACF36F0}"/>
                </a:ext>
              </a:extLst>
            </p:cNvPr>
            <p:cNvSpPr/>
            <p:nvPr/>
          </p:nvSpPr>
          <p:spPr>
            <a:xfrm>
              <a:off x="19352063"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18" name="object 17">
              <a:extLst>
                <a:ext uri="{FF2B5EF4-FFF2-40B4-BE49-F238E27FC236}">
                  <a16:creationId xmlns:a16="http://schemas.microsoft.com/office/drawing/2014/main" id="{5B510ECB-4614-4B72-964D-5F4B0BCCFEBC}"/>
                </a:ext>
              </a:extLst>
            </p:cNvPr>
            <p:cNvSpPr/>
            <p:nvPr/>
          </p:nvSpPr>
          <p:spPr>
            <a:xfrm>
              <a:off x="11455160" y="87078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sz="1804"/>
            </a:p>
          </p:txBody>
        </p:sp>
        <p:sp>
          <p:nvSpPr>
            <p:cNvPr id="19" name="object 18">
              <a:extLst>
                <a:ext uri="{FF2B5EF4-FFF2-40B4-BE49-F238E27FC236}">
                  <a16:creationId xmlns:a16="http://schemas.microsoft.com/office/drawing/2014/main" id="{9C2C2BB6-EF32-45ED-995D-8DB287DFD2C4}"/>
                </a:ext>
              </a:extLst>
            </p:cNvPr>
            <p:cNvSpPr/>
            <p:nvPr/>
          </p:nvSpPr>
          <p:spPr>
            <a:xfrm>
              <a:off x="12664402" y="1666260"/>
              <a:ext cx="401955" cy="0"/>
            </a:xfrm>
            <a:custGeom>
              <a:avLst/>
              <a:gdLst/>
              <a:ahLst/>
              <a:cxnLst/>
              <a:rect l="l" t="t" r="r" b="b"/>
              <a:pathLst>
                <a:path w="401955">
                  <a:moveTo>
                    <a:pt x="0" y="0"/>
                  </a:moveTo>
                  <a:lnTo>
                    <a:pt x="401326" y="0"/>
                  </a:lnTo>
                </a:path>
              </a:pathLst>
            </a:custGeom>
            <a:ln w="73236">
              <a:solidFill>
                <a:srgbClr val="F4C01C"/>
              </a:solidFill>
            </a:ln>
          </p:spPr>
          <p:txBody>
            <a:bodyPr wrap="square" lIns="0" tIns="0" rIns="0" bIns="0" rtlCol="0"/>
            <a:lstStyle/>
            <a:p>
              <a:endParaRPr sz="1804"/>
            </a:p>
          </p:txBody>
        </p:sp>
        <p:sp>
          <p:nvSpPr>
            <p:cNvPr id="20" name="object 19">
              <a:extLst>
                <a:ext uri="{FF2B5EF4-FFF2-40B4-BE49-F238E27FC236}">
                  <a16:creationId xmlns:a16="http://schemas.microsoft.com/office/drawing/2014/main" id="{FC925C7C-D3CE-47FC-AA99-A65736AF5620}"/>
                </a:ext>
              </a:extLst>
            </p:cNvPr>
            <p:cNvSpPr/>
            <p:nvPr/>
          </p:nvSpPr>
          <p:spPr>
            <a:xfrm>
              <a:off x="11713894" y="1666260"/>
              <a:ext cx="401955" cy="0"/>
            </a:xfrm>
            <a:custGeom>
              <a:avLst/>
              <a:gdLst/>
              <a:ahLst/>
              <a:cxnLst/>
              <a:rect l="l" t="t" r="r" b="b"/>
              <a:pathLst>
                <a:path w="401954">
                  <a:moveTo>
                    <a:pt x="0" y="0"/>
                  </a:moveTo>
                  <a:lnTo>
                    <a:pt x="401337" y="0"/>
                  </a:lnTo>
                </a:path>
              </a:pathLst>
            </a:custGeom>
            <a:ln w="73236">
              <a:solidFill>
                <a:srgbClr val="F4C01C"/>
              </a:solidFill>
            </a:ln>
          </p:spPr>
          <p:txBody>
            <a:bodyPr wrap="square" lIns="0" tIns="0" rIns="0" bIns="0" rtlCol="0"/>
            <a:lstStyle/>
            <a:p>
              <a:endParaRPr sz="1804"/>
            </a:p>
          </p:txBody>
        </p:sp>
        <p:sp>
          <p:nvSpPr>
            <p:cNvPr id="21" name="object 20">
              <a:extLst>
                <a:ext uri="{FF2B5EF4-FFF2-40B4-BE49-F238E27FC236}">
                  <a16:creationId xmlns:a16="http://schemas.microsoft.com/office/drawing/2014/main" id="{3927B1AE-3461-43D0-9A04-5C3F2EE49590}"/>
                </a:ext>
              </a:extLst>
            </p:cNvPr>
            <p:cNvSpPr/>
            <p:nvPr/>
          </p:nvSpPr>
          <p:spPr>
            <a:xfrm>
              <a:off x="13625581"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22" name="object 21">
              <a:extLst>
                <a:ext uri="{FF2B5EF4-FFF2-40B4-BE49-F238E27FC236}">
                  <a16:creationId xmlns:a16="http://schemas.microsoft.com/office/drawing/2014/main" id="{3D515DFD-4470-4E22-8ECA-E0BDEC44BF3B}"/>
                </a:ext>
              </a:extLst>
            </p:cNvPr>
            <p:cNvSpPr/>
            <p:nvPr/>
          </p:nvSpPr>
          <p:spPr>
            <a:xfrm>
              <a:off x="11810776" y="1099722"/>
              <a:ext cx="2414905" cy="2439670"/>
            </a:xfrm>
            <a:custGeom>
              <a:avLst/>
              <a:gdLst/>
              <a:ahLst/>
              <a:cxnLst/>
              <a:rect l="l" t="t" r="r" b="b"/>
              <a:pathLst>
                <a:path w="2414905" h="2439670">
                  <a:moveTo>
                    <a:pt x="1203174" y="0"/>
                  </a:moveTo>
                  <a:lnTo>
                    <a:pt x="1154782" y="955"/>
                  </a:lnTo>
                  <a:lnTo>
                    <a:pt x="1106876" y="3797"/>
                  </a:lnTo>
                  <a:lnTo>
                    <a:pt x="1059491" y="8490"/>
                  </a:lnTo>
                  <a:lnTo>
                    <a:pt x="1012663" y="14998"/>
                  </a:lnTo>
                  <a:lnTo>
                    <a:pt x="966427" y="23285"/>
                  </a:lnTo>
                  <a:lnTo>
                    <a:pt x="920821" y="33315"/>
                  </a:lnTo>
                  <a:lnTo>
                    <a:pt x="875879" y="45052"/>
                  </a:lnTo>
                  <a:lnTo>
                    <a:pt x="831638" y="58460"/>
                  </a:lnTo>
                  <a:lnTo>
                    <a:pt x="788133" y="73503"/>
                  </a:lnTo>
                  <a:lnTo>
                    <a:pt x="745401" y="90146"/>
                  </a:lnTo>
                  <a:lnTo>
                    <a:pt x="703477" y="108352"/>
                  </a:lnTo>
                  <a:lnTo>
                    <a:pt x="662398" y="128085"/>
                  </a:lnTo>
                  <a:lnTo>
                    <a:pt x="622200" y="149309"/>
                  </a:lnTo>
                  <a:lnTo>
                    <a:pt x="582917" y="171989"/>
                  </a:lnTo>
                  <a:lnTo>
                    <a:pt x="544587" y="196089"/>
                  </a:lnTo>
                  <a:lnTo>
                    <a:pt x="507245" y="221572"/>
                  </a:lnTo>
                  <a:lnTo>
                    <a:pt x="470928" y="248403"/>
                  </a:lnTo>
                  <a:lnTo>
                    <a:pt x="435670" y="276545"/>
                  </a:lnTo>
                  <a:lnTo>
                    <a:pt x="401509" y="305963"/>
                  </a:lnTo>
                  <a:lnTo>
                    <a:pt x="368479" y="336621"/>
                  </a:lnTo>
                  <a:lnTo>
                    <a:pt x="336617" y="368483"/>
                  </a:lnTo>
                  <a:lnTo>
                    <a:pt x="305960" y="401513"/>
                  </a:lnTo>
                  <a:lnTo>
                    <a:pt x="276542" y="435675"/>
                  </a:lnTo>
                  <a:lnTo>
                    <a:pt x="248400" y="470932"/>
                  </a:lnTo>
                  <a:lnTo>
                    <a:pt x="221569" y="507250"/>
                  </a:lnTo>
                  <a:lnTo>
                    <a:pt x="196086" y="544592"/>
                  </a:lnTo>
                  <a:lnTo>
                    <a:pt x="171987" y="582922"/>
                  </a:lnTo>
                  <a:lnTo>
                    <a:pt x="149307" y="622204"/>
                  </a:lnTo>
                  <a:lnTo>
                    <a:pt x="128083" y="662403"/>
                  </a:lnTo>
                  <a:lnTo>
                    <a:pt x="108350" y="703482"/>
                  </a:lnTo>
                  <a:lnTo>
                    <a:pt x="90144" y="745405"/>
                  </a:lnTo>
                  <a:lnTo>
                    <a:pt x="73502" y="788137"/>
                  </a:lnTo>
                  <a:lnTo>
                    <a:pt x="58459" y="831642"/>
                  </a:lnTo>
                  <a:lnTo>
                    <a:pt x="45051" y="875882"/>
                  </a:lnTo>
                  <a:lnTo>
                    <a:pt x="33314" y="920824"/>
                  </a:lnTo>
                  <a:lnTo>
                    <a:pt x="23284" y="966430"/>
                  </a:lnTo>
                  <a:lnTo>
                    <a:pt x="14998" y="1012665"/>
                  </a:lnTo>
                  <a:lnTo>
                    <a:pt x="8490" y="1059493"/>
                  </a:lnTo>
                  <a:lnTo>
                    <a:pt x="3797" y="1106878"/>
                  </a:lnTo>
                  <a:lnTo>
                    <a:pt x="955" y="1154783"/>
                  </a:lnTo>
                  <a:lnTo>
                    <a:pt x="0" y="1203174"/>
                  </a:lnTo>
                  <a:lnTo>
                    <a:pt x="977" y="1252119"/>
                  </a:lnTo>
                  <a:lnTo>
                    <a:pt x="3884" y="1300568"/>
                  </a:lnTo>
                  <a:lnTo>
                    <a:pt x="8685" y="1348482"/>
                  </a:lnTo>
                  <a:lnTo>
                    <a:pt x="15340" y="1395826"/>
                  </a:lnTo>
                  <a:lnTo>
                    <a:pt x="23815" y="1442561"/>
                  </a:lnTo>
                  <a:lnTo>
                    <a:pt x="34070" y="1488651"/>
                  </a:lnTo>
                  <a:lnTo>
                    <a:pt x="46070" y="1534059"/>
                  </a:lnTo>
                  <a:lnTo>
                    <a:pt x="59776" y="1578746"/>
                  </a:lnTo>
                  <a:lnTo>
                    <a:pt x="75152" y="1622677"/>
                  </a:lnTo>
                  <a:lnTo>
                    <a:pt x="92161" y="1665813"/>
                  </a:lnTo>
                  <a:lnTo>
                    <a:pt x="110765" y="1708118"/>
                  </a:lnTo>
                  <a:lnTo>
                    <a:pt x="130926" y="1749554"/>
                  </a:lnTo>
                  <a:lnTo>
                    <a:pt x="152609" y="1790084"/>
                  </a:lnTo>
                  <a:lnTo>
                    <a:pt x="175775" y="1829672"/>
                  </a:lnTo>
                  <a:lnTo>
                    <a:pt x="200388" y="1868279"/>
                  </a:lnTo>
                  <a:lnTo>
                    <a:pt x="226410" y="1905868"/>
                  </a:lnTo>
                  <a:lnTo>
                    <a:pt x="253804" y="1942403"/>
                  </a:lnTo>
                  <a:lnTo>
                    <a:pt x="282533" y="1977846"/>
                  </a:lnTo>
                  <a:lnTo>
                    <a:pt x="312559" y="2012161"/>
                  </a:lnTo>
                  <a:lnTo>
                    <a:pt x="343846" y="2045309"/>
                  </a:lnTo>
                  <a:lnTo>
                    <a:pt x="376357" y="2077253"/>
                  </a:lnTo>
                  <a:lnTo>
                    <a:pt x="410053" y="2107957"/>
                  </a:lnTo>
                  <a:lnTo>
                    <a:pt x="444898" y="2137383"/>
                  </a:lnTo>
                  <a:lnTo>
                    <a:pt x="480855" y="2165494"/>
                  </a:lnTo>
                  <a:lnTo>
                    <a:pt x="517886" y="2192253"/>
                  </a:lnTo>
                  <a:lnTo>
                    <a:pt x="555955" y="2217623"/>
                  </a:lnTo>
                  <a:lnTo>
                    <a:pt x="595024" y="2241566"/>
                  </a:lnTo>
                  <a:lnTo>
                    <a:pt x="635055" y="2264045"/>
                  </a:lnTo>
                  <a:lnTo>
                    <a:pt x="676013" y="2285023"/>
                  </a:lnTo>
                  <a:lnTo>
                    <a:pt x="717858" y="2304463"/>
                  </a:lnTo>
                  <a:lnTo>
                    <a:pt x="760556" y="2322327"/>
                  </a:lnTo>
                  <a:lnTo>
                    <a:pt x="804067" y="2338579"/>
                  </a:lnTo>
                  <a:lnTo>
                    <a:pt x="848355" y="2353182"/>
                  </a:lnTo>
                  <a:lnTo>
                    <a:pt x="893382" y="2366097"/>
                  </a:lnTo>
                  <a:lnTo>
                    <a:pt x="939113" y="2377288"/>
                  </a:lnTo>
                  <a:lnTo>
                    <a:pt x="985508" y="2386717"/>
                  </a:lnTo>
                  <a:lnTo>
                    <a:pt x="1032532" y="2394348"/>
                  </a:lnTo>
                  <a:lnTo>
                    <a:pt x="1080147" y="2400144"/>
                  </a:lnTo>
                  <a:lnTo>
                    <a:pt x="1140738" y="2404803"/>
                  </a:lnTo>
                  <a:lnTo>
                    <a:pt x="1200663" y="2406505"/>
                  </a:lnTo>
                  <a:lnTo>
                    <a:pt x="1248377" y="2418516"/>
                  </a:lnTo>
                  <a:lnTo>
                    <a:pt x="1295490" y="2427718"/>
                  </a:lnTo>
                  <a:lnTo>
                    <a:pt x="1341977" y="2434180"/>
                  </a:lnTo>
                  <a:lnTo>
                    <a:pt x="1387815" y="2437977"/>
                  </a:lnTo>
                  <a:lnTo>
                    <a:pt x="1432979" y="2439178"/>
                  </a:lnTo>
                  <a:lnTo>
                    <a:pt x="1477446" y="2437856"/>
                  </a:lnTo>
                  <a:lnTo>
                    <a:pt x="1521193" y="2434083"/>
                  </a:lnTo>
                  <a:lnTo>
                    <a:pt x="1564195" y="2427930"/>
                  </a:lnTo>
                  <a:lnTo>
                    <a:pt x="1606428" y="2419470"/>
                  </a:lnTo>
                  <a:lnTo>
                    <a:pt x="1647868" y="2408774"/>
                  </a:lnTo>
                  <a:lnTo>
                    <a:pt x="1688493" y="2395913"/>
                  </a:lnTo>
                  <a:lnTo>
                    <a:pt x="1728277" y="2380960"/>
                  </a:lnTo>
                  <a:lnTo>
                    <a:pt x="1767197" y="2363986"/>
                  </a:lnTo>
                  <a:lnTo>
                    <a:pt x="1805230" y="2345064"/>
                  </a:lnTo>
                  <a:lnTo>
                    <a:pt x="1842351" y="2324264"/>
                  </a:lnTo>
                  <a:lnTo>
                    <a:pt x="1878536" y="2301659"/>
                  </a:lnTo>
                  <a:lnTo>
                    <a:pt x="1913762" y="2277321"/>
                  </a:lnTo>
                  <a:lnTo>
                    <a:pt x="1948006" y="2251320"/>
                  </a:lnTo>
                  <a:lnTo>
                    <a:pt x="1981242" y="2223730"/>
                  </a:lnTo>
                  <a:lnTo>
                    <a:pt x="2013447" y="2194622"/>
                  </a:lnTo>
                  <a:lnTo>
                    <a:pt x="2044598" y="2164067"/>
                  </a:lnTo>
                  <a:lnTo>
                    <a:pt x="2074670" y="2132137"/>
                  </a:lnTo>
                  <a:lnTo>
                    <a:pt x="2103640" y="2098904"/>
                  </a:lnTo>
                  <a:lnTo>
                    <a:pt x="2131484" y="2064441"/>
                  </a:lnTo>
                  <a:lnTo>
                    <a:pt x="2158178" y="2028817"/>
                  </a:lnTo>
                  <a:lnTo>
                    <a:pt x="2183699" y="1992107"/>
                  </a:lnTo>
                  <a:lnTo>
                    <a:pt x="2208021" y="1954380"/>
                  </a:lnTo>
                  <a:lnTo>
                    <a:pt x="2231122" y="1915710"/>
                  </a:lnTo>
                  <a:lnTo>
                    <a:pt x="2252978" y="1876167"/>
                  </a:lnTo>
                  <a:lnTo>
                    <a:pt x="2273565" y="1835824"/>
                  </a:lnTo>
                  <a:lnTo>
                    <a:pt x="2292859" y="1794752"/>
                  </a:lnTo>
                  <a:lnTo>
                    <a:pt x="2310836" y="1753023"/>
                  </a:lnTo>
                  <a:lnTo>
                    <a:pt x="2327472" y="1710709"/>
                  </a:lnTo>
                  <a:lnTo>
                    <a:pt x="2342744" y="1667881"/>
                  </a:lnTo>
                  <a:lnTo>
                    <a:pt x="2356628" y="1624612"/>
                  </a:lnTo>
                  <a:lnTo>
                    <a:pt x="2369099" y="1580974"/>
                  </a:lnTo>
                  <a:lnTo>
                    <a:pt x="2380135" y="1537037"/>
                  </a:lnTo>
                  <a:lnTo>
                    <a:pt x="2389711" y="1492873"/>
                  </a:lnTo>
                  <a:lnTo>
                    <a:pt x="2397803" y="1448556"/>
                  </a:lnTo>
                  <a:lnTo>
                    <a:pt x="2404388" y="1404155"/>
                  </a:lnTo>
                  <a:lnTo>
                    <a:pt x="2409441" y="1359744"/>
                  </a:lnTo>
                  <a:lnTo>
                    <a:pt x="2412939" y="1315393"/>
                  </a:lnTo>
                  <a:lnTo>
                    <a:pt x="2414427" y="1263955"/>
                  </a:lnTo>
                  <a:lnTo>
                    <a:pt x="2414467" y="1247001"/>
                  </a:lnTo>
                  <a:lnTo>
                    <a:pt x="2413786" y="1197821"/>
                  </a:lnTo>
                  <a:lnTo>
                    <a:pt x="2411198" y="1148731"/>
                  </a:lnTo>
                  <a:lnTo>
                    <a:pt x="2406724" y="1099802"/>
                  </a:lnTo>
                  <a:lnTo>
                    <a:pt x="2400386" y="1051104"/>
                  </a:lnTo>
                  <a:lnTo>
                    <a:pt x="2392209" y="1002709"/>
                  </a:lnTo>
                  <a:lnTo>
                    <a:pt x="2382214" y="954688"/>
                  </a:lnTo>
                  <a:lnTo>
                    <a:pt x="2370424" y="907112"/>
                  </a:lnTo>
                  <a:lnTo>
                    <a:pt x="2356861" y="860051"/>
                  </a:lnTo>
                  <a:lnTo>
                    <a:pt x="2341549" y="813576"/>
                  </a:lnTo>
                  <a:lnTo>
                    <a:pt x="2324509" y="767759"/>
                  </a:lnTo>
                  <a:lnTo>
                    <a:pt x="2305765" y="722670"/>
                  </a:lnTo>
                  <a:lnTo>
                    <a:pt x="2285339" y="678380"/>
                  </a:lnTo>
                  <a:lnTo>
                    <a:pt x="2263254" y="634961"/>
                  </a:lnTo>
                  <a:lnTo>
                    <a:pt x="2239532" y="592482"/>
                  </a:lnTo>
                  <a:lnTo>
                    <a:pt x="2214196" y="551016"/>
                  </a:lnTo>
                  <a:lnTo>
                    <a:pt x="2187269" y="510632"/>
                  </a:lnTo>
                  <a:lnTo>
                    <a:pt x="2158773" y="471402"/>
                  </a:lnTo>
                  <a:lnTo>
                    <a:pt x="2128730" y="433397"/>
                  </a:lnTo>
                  <a:lnTo>
                    <a:pt x="2097165" y="396688"/>
                  </a:lnTo>
                  <a:lnTo>
                    <a:pt x="2064098" y="361346"/>
                  </a:lnTo>
                  <a:lnTo>
                    <a:pt x="2029554" y="327441"/>
                  </a:lnTo>
                  <a:lnTo>
                    <a:pt x="1993553" y="295044"/>
                  </a:lnTo>
                  <a:lnTo>
                    <a:pt x="1956120" y="264227"/>
                  </a:lnTo>
                  <a:lnTo>
                    <a:pt x="1917277" y="235060"/>
                  </a:lnTo>
                  <a:lnTo>
                    <a:pt x="1852394" y="190908"/>
                  </a:lnTo>
                  <a:lnTo>
                    <a:pt x="1802249" y="159777"/>
                  </a:lnTo>
                  <a:lnTo>
                    <a:pt x="1733548" y="122905"/>
                  </a:lnTo>
                  <a:lnTo>
                    <a:pt x="1689422" y="102303"/>
                  </a:lnTo>
                  <a:lnTo>
                    <a:pt x="1644348" y="83456"/>
                  </a:lnTo>
                  <a:lnTo>
                    <a:pt x="1598368" y="66407"/>
                  </a:lnTo>
                  <a:lnTo>
                    <a:pt x="1551526" y="51200"/>
                  </a:lnTo>
                  <a:lnTo>
                    <a:pt x="1503867" y="37879"/>
                  </a:lnTo>
                  <a:lnTo>
                    <a:pt x="1455432" y="26487"/>
                  </a:lnTo>
                  <a:lnTo>
                    <a:pt x="1406267" y="17068"/>
                  </a:lnTo>
                  <a:lnTo>
                    <a:pt x="1356415" y="9666"/>
                  </a:lnTo>
                  <a:lnTo>
                    <a:pt x="1305920" y="4325"/>
                  </a:lnTo>
                  <a:lnTo>
                    <a:pt x="1254825" y="1088"/>
                  </a:lnTo>
                  <a:lnTo>
                    <a:pt x="1203174" y="0"/>
                  </a:lnTo>
                  <a:close/>
                </a:path>
              </a:pathLst>
            </a:custGeom>
            <a:solidFill>
              <a:srgbClr val="B892F7"/>
            </a:solidFill>
          </p:spPr>
          <p:txBody>
            <a:bodyPr wrap="square" lIns="0" tIns="0" rIns="0" bIns="0" rtlCol="0"/>
            <a:lstStyle/>
            <a:p>
              <a:endParaRPr sz="1804"/>
            </a:p>
          </p:txBody>
        </p:sp>
        <p:sp>
          <p:nvSpPr>
            <p:cNvPr id="23" name="object 22">
              <a:extLst>
                <a:ext uri="{FF2B5EF4-FFF2-40B4-BE49-F238E27FC236}">
                  <a16:creationId xmlns:a16="http://schemas.microsoft.com/office/drawing/2014/main" id="{123F6131-8DDE-4B24-9025-047C65413AFE}"/>
                </a:ext>
              </a:extLst>
            </p:cNvPr>
            <p:cNvSpPr/>
            <p:nvPr/>
          </p:nvSpPr>
          <p:spPr>
            <a:xfrm>
              <a:off x="13136151" y="296202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000000">
                <a:alpha val="19999"/>
              </a:srgbClr>
            </a:solidFill>
          </p:spPr>
          <p:txBody>
            <a:bodyPr wrap="square" lIns="0" tIns="0" rIns="0" bIns="0" rtlCol="0"/>
            <a:lstStyle/>
            <a:p>
              <a:endParaRPr sz="1804"/>
            </a:p>
          </p:txBody>
        </p:sp>
        <p:sp>
          <p:nvSpPr>
            <p:cNvPr id="24" name="object 23">
              <a:extLst>
                <a:ext uri="{FF2B5EF4-FFF2-40B4-BE49-F238E27FC236}">
                  <a16:creationId xmlns:a16="http://schemas.microsoft.com/office/drawing/2014/main" id="{6BFE2B14-58E6-48EA-A47D-CDC6191EA5E3}"/>
                </a:ext>
              </a:extLst>
            </p:cNvPr>
            <p:cNvSpPr/>
            <p:nvPr/>
          </p:nvSpPr>
          <p:spPr>
            <a:xfrm>
              <a:off x="13062914" y="287831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F4C01C"/>
            </a:solidFill>
          </p:spPr>
          <p:txBody>
            <a:bodyPr wrap="square" lIns="0" tIns="0" rIns="0" bIns="0" rtlCol="0"/>
            <a:lstStyle/>
            <a:p>
              <a:endParaRPr sz="1804"/>
            </a:p>
          </p:txBody>
        </p:sp>
        <p:sp>
          <p:nvSpPr>
            <p:cNvPr id="25" name="object 24">
              <a:extLst>
                <a:ext uri="{FF2B5EF4-FFF2-40B4-BE49-F238E27FC236}">
                  <a16:creationId xmlns:a16="http://schemas.microsoft.com/office/drawing/2014/main" id="{F10170B6-E733-46EF-94DC-E008782884C9}"/>
                </a:ext>
              </a:extLst>
            </p:cNvPr>
            <p:cNvSpPr/>
            <p:nvPr/>
          </p:nvSpPr>
          <p:spPr>
            <a:xfrm>
              <a:off x="13506101" y="334545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6" name="object 25">
              <a:extLst>
                <a:ext uri="{FF2B5EF4-FFF2-40B4-BE49-F238E27FC236}">
                  <a16:creationId xmlns:a16="http://schemas.microsoft.com/office/drawing/2014/main" id="{6A8B6CF6-19F6-4A0C-AA32-CB415E3107D8}"/>
                </a:ext>
              </a:extLst>
            </p:cNvPr>
            <p:cNvSpPr/>
            <p:nvPr/>
          </p:nvSpPr>
          <p:spPr>
            <a:xfrm>
              <a:off x="13506101" y="3763978"/>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7" name="object 26">
              <a:extLst>
                <a:ext uri="{FF2B5EF4-FFF2-40B4-BE49-F238E27FC236}">
                  <a16:creationId xmlns:a16="http://schemas.microsoft.com/office/drawing/2014/main" id="{DE1684B9-6F93-47ED-90B1-F6F9290305A5}"/>
                </a:ext>
              </a:extLst>
            </p:cNvPr>
            <p:cNvSpPr/>
            <p:nvPr/>
          </p:nvSpPr>
          <p:spPr>
            <a:xfrm>
              <a:off x="13506101" y="41824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8" name="object 27">
              <a:extLst>
                <a:ext uri="{FF2B5EF4-FFF2-40B4-BE49-F238E27FC236}">
                  <a16:creationId xmlns:a16="http://schemas.microsoft.com/office/drawing/2014/main" id="{DD12CBC3-CC42-4A3B-8612-7A4EB4246BE6}"/>
                </a:ext>
              </a:extLst>
            </p:cNvPr>
            <p:cNvSpPr/>
            <p:nvPr/>
          </p:nvSpPr>
          <p:spPr>
            <a:xfrm>
              <a:off x="13506101" y="46010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29" name="object 28">
              <a:extLst>
                <a:ext uri="{FF2B5EF4-FFF2-40B4-BE49-F238E27FC236}">
                  <a16:creationId xmlns:a16="http://schemas.microsoft.com/office/drawing/2014/main" id="{B0790B5F-16EF-41FE-B1E3-F2F9BF874CFC}"/>
                </a:ext>
              </a:extLst>
            </p:cNvPr>
            <p:cNvSpPr/>
            <p:nvPr/>
          </p:nvSpPr>
          <p:spPr>
            <a:xfrm>
              <a:off x="13506101" y="50195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0" name="object 29">
              <a:extLst>
                <a:ext uri="{FF2B5EF4-FFF2-40B4-BE49-F238E27FC236}">
                  <a16:creationId xmlns:a16="http://schemas.microsoft.com/office/drawing/2014/main" id="{3D3DC41E-AEC3-4002-9BD2-A3DC2C2F8F25}"/>
                </a:ext>
              </a:extLst>
            </p:cNvPr>
            <p:cNvSpPr/>
            <p:nvPr/>
          </p:nvSpPr>
          <p:spPr>
            <a:xfrm>
              <a:off x="13506101" y="543806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1" name="object 30">
              <a:extLst>
                <a:ext uri="{FF2B5EF4-FFF2-40B4-BE49-F238E27FC236}">
                  <a16:creationId xmlns:a16="http://schemas.microsoft.com/office/drawing/2014/main" id="{726133BE-B8B9-4151-834F-A4A10C6A12B4}"/>
                </a:ext>
              </a:extLst>
            </p:cNvPr>
            <p:cNvSpPr/>
            <p:nvPr/>
          </p:nvSpPr>
          <p:spPr>
            <a:xfrm>
              <a:off x="13506101" y="585658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2" name="object 31">
              <a:extLst>
                <a:ext uri="{FF2B5EF4-FFF2-40B4-BE49-F238E27FC236}">
                  <a16:creationId xmlns:a16="http://schemas.microsoft.com/office/drawing/2014/main" id="{05BE359A-257C-486F-A73F-BA1ED12B60BE}"/>
                </a:ext>
              </a:extLst>
            </p:cNvPr>
            <p:cNvSpPr/>
            <p:nvPr/>
          </p:nvSpPr>
          <p:spPr>
            <a:xfrm>
              <a:off x="13506101" y="627510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3" name="object 32">
              <a:extLst>
                <a:ext uri="{FF2B5EF4-FFF2-40B4-BE49-F238E27FC236}">
                  <a16:creationId xmlns:a16="http://schemas.microsoft.com/office/drawing/2014/main" id="{8A9A2499-56AC-4EDF-9BDA-F56D71FE29B6}"/>
                </a:ext>
              </a:extLst>
            </p:cNvPr>
            <p:cNvSpPr/>
            <p:nvPr/>
          </p:nvSpPr>
          <p:spPr>
            <a:xfrm>
              <a:off x="13506101" y="669363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4" name="object 33">
              <a:extLst>
                <a:ext uri="{FF2B5EF4-FFF2-40B4-BE49-F238E27FC236}">
                  <a16:creationId xmlns:a16="http://schemas.microsoft.com/office/drawing/2014/main" id="{011C2CFF-4EB9-4147-AA2A-4A8D75389B3F}"/>
                </a:ext>
              </a:extLst>
            </p:cNvPr>
            <p:cNvSpPr/>
            <p:nvPr/>
          </p:nvSpPr>
          <p:spPr>
            <a:xfrm>
              <a:off x="13506101" y="7112150"/>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5" name="object 34">
              <a:extLst>
                <a:ext uri="{FF2B5EF4-FFF2-40B4-BE49-F238E27FC236}">
                  <a16:creationId xmlns:a16="http://schemas.microsoft.com/office/drawing/2014/main" id="{F3F35DBF-677E-47CB-B7B4-CA40C1DA0B50}"/>
                </a:ext>
              </a:extLst>
            </p:cNvPr>
            <p:cNvSpPr/>
            <p:nvPr/>
          </p:nvSpPr>
          <p:spPr>
            <a:xfrm>
              <a:off x="13506101" y="753067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6" name="object 35">
              <a:extLst>
                <a:ext uri="{FF2B5EF4-FFF2-40B4-BE49-F238E27FC236}">
                  <a16:creationId xmlns:a16="http://schemas.microsoft.com/office/drawing/2014/main" id="{466AF339-B1FF-46AE-8761-892051E7DF8F}"/>
                </a:ext>
              </a:extLst>
            </p:cNvPr>
            <p:cNvSpPr/>
            <p:nvPr/>
          </p:nvSpPr>
          <p:spPr>
            <a:xfrm>
              <a:off x="13506101" y="79491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7" name="object 36">
              <a:extLst>
                <a:ext uri="{FF2B5EF4-FFF2-40B4-BE49-F238E27FC236}">
                  <a16:creationId xmlns:a16="http://schemas.microsoft.com/office/drawing/2014/main" id="{BEA6327C-2739-4608-BFB7-3D80D0A5C312}"/>
                </a:ext>
              </a:extLst>
            </p:cNvPr>
            <p:cNvSpPr/>
            <p:nvPr/>
          </p:nvSpPr>
          <p:spPr>
            <a:xfrm>
              <a:off x="13506101" y="9204763"/>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8" name="object 37">
              <a:extLst>
                <a:ext uri="{FF2B5EF4-FFF2-40B4-BE49-F238E27FC236}">
                  <a16:creationId xmlns:a16="http://schemas.microsoft.com/office/drawing/2014/main" id="{D6B45B50-EB8B-4540-8572-8761017C6D97}"/>
                </a:ext>
              </a:extLst>
            </p:cNvPr>
            <p:cNvSpPr/>
            <p:nvPr/>
          </p:nvSpPr>
          <p:spPr>
            <a:xfrm>
              <a:off x="13506101" y="87862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39" name="object 38">
              <a:extLst>
                <a:ext uri="{FF2B5EF4-FFF2-40B4-BE49-F238E27FC236}">
                  <a16:creationId xmlns:a16="http://schemas.microsoft.com/office/drawing/2014/main" id="{BA0AA302-F924-4DE9-A017-91CFE428794A}"/>
                </a:ext>
              </a:extLst>
            </p:cNvPr>
            <p:cNvSpPr/>
            <p:nvPr/>
          </p:nvSpPr>
          <p:spPr>
            <a:xfrm>
              <a:off x="13506101" y="83677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sz="1804"/>
            </a:p>
          </p:txBody>
        </p:sp>
        <p:sp>
          <p:nvSpPr>
            <p:cNvPr id="40" name="object 39">
              <a:extLst>
                <a:ext uri="{FF2B5EF4-FFF2-40B4-BE49-F238E27FC236}">
                  <a16:creationId xmlns:a16="http://schemas.microsoft.com/office/drawing/2014/main" id="{7FF8FDFF-C51B-4A7C-B18F-0616594535B1}"/>
                </a:ext>
              </a:extLst>
            </p:cNvPr>
            <p:cNvSpPr/>
            <p:nvPr/>
          </p:nvSpPr>
          <p:spPr>
            <a:xfrm>
              <a:off x="1768749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1" name="object 40">
              <a:extLst>
                <a:ext uri="{FF2B5EF4-FFF2-40B4-BE49-F238E27FC236}">
                  <a16:creationId xmlns:a16="http://schemas.microsoft.com/office/drawing/2014/main" id="{C1318A6C-3EB8-442E-AE75-994584C617BC}"/>
                </a:ext>
              </a:extLst>
            </p:cNvPr>
            <p:cNvSpPr/>
            <p:nvPr/>
          </p:nvSpPr>
          <p:spPr>
            <a:xfrm>
              <a:off x="17269002"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2" name="object 41">
              <a:extLst>
                <a:ext uri="{FF2B5EF4-FFF2-40B4-BE49-F238E27FC236}">
                  <a16:creationId xmlns:a16="http://schemas.microsoft.com/office/drawing/2014/main" id="{B5577F41-16E8-4D52-A1C2-598481E9541A}"/>
                </a:ext>
              </a:extLst>
            </p:cNvPr>
            <p:cNvSpPr/>
            <p:nvPr/>
          </p:nvSpPr>
          <p:spPr>
            <a:xfrm>
              <a:off x="168505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3" name="object 42">
              <a:extLst>
                <a:ext uri="{FF2B5EF4-FFF2-40B4-BE49-F238E27FC236}">
                  <a16:creationId xmlns:a16="http://schemas.microsoft.com/office/drawing/2014/main" id="{38C60151-FF7A-48C9-955D-685D952B54C3}"/>
                </a:ext>
              </a:extLst>
            </p:cNvPr>
            <p:cNvSpPr/>
            <p:nvPr/>
          </p:nvSpPr>
          <p:spPr>
            <a:xfrm>
              <a:off x="164319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4" name="object 43">
              <a:extLst>
                <a:ext uri="{FF2B5EF4-FFF2-40B4-BE49-F238E27FC236}">
                  <a16:creationId xmlns:a16="http://schemas.microsoft.com/office/drawing/2014/main" id="{A1EAE5FB-4ADE-4994-906C-A1D601083212}"/>
                </a:ext>
              </a:extLst>
            </p:cNvPr>
            <p:cNvSpPr/>
            <p:nvPr/>
          </p:nvSpPr>
          <p:spPr>
            <a:xfrm>
              <a:off x="16013411"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5" name="object 44">
              <a:extLst>
                <a:ext uri="{FF2B5EF4-FFF2-40B4-BE49-F238E27FC236}">
                  <a16:creationId xmlns:a16="http://schemas.microsoft.com/office/drawing/2014/main" id="{8FD0F27A-9F68-44C2-93F0-A99316B8BD56}"/>
                </a:ext>
              </a:extLst>
            </p:cNvPr>
            <p:cNvSpPr/>
            <p:nvPr/>
          </p:nvSpPr>
          <p:spPr>
            <a:xfrm>
              <a:off x="15594916"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6" name="object 45">
              <a:extLst>
                <a:ext uri="{FF2B5EF4-FFF2-40B4-BE49-F238E27FC236}">
                  <a16:creationId xmlns:a16="http://schemas.microsoft.com/office/drawing/2014/main" id="{33975166-9F34-47B7-B482-3F10087A0BA6}"/>
                </a:ext>
              </a:extLst>
            </p:cNvPr>
            <p:cNvSpPr/>
            <p:nvPr/>
          </p:nvSpPr>
          <p:spPr>
            <a:xfrm>
              <a:off x="151764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7" name="object 46">
              <a:extLst>
                <a:ext uri="{FF2B5EF4-FFF2-40B4-BE49-F238E27FC236}">
                  <a16:creationId xmlns:a16="http://schemas.microsoft.com/office/drawing/2014/main" id="{65C73DD8-8E7B-4AF4-B8D7-E38B7DE24ADA}"/>
                </a:ext>
              </a:extLst>
            </p:cNvPr>
            <p:cNvSpPr/>
            <p:nvPr/>
          </p:nvSpPr>
          <p:spPr>
            <a:xfrm>
              <a:off x="147578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8" name="object 47">
              <a:extLst>
                <a:ext uri="{FF2B5EF4-FFF2-40B4-BE49-F238E27FC236}">
                  <a16:creationId xmlns:a16="http://schemas.microsoft.com/office/drawing/2014/main" id="{2064F99A-88F6-4EFA-BA4B-AE32DA1CEF72}"/>
                </a:ext>
              </a:extLst>
            </p:cNvPr>
            <p:cNvSpPr/>
            <p:nvPr/>
          </p:nvSpPr>
          <p:spPr>
            <a:xfrm>
              <a:off x="14339325"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49" name="object 48">
              <a:extLst>
                <a:ext uri="{FF2B5EF4-FFF2-40B4-BE49-F238E27FC236}">
                  <a16:creationId xmlns:a16="http://schemas.microsoft.com/office/drawing/2014/main" id="{8B96B559-9E18-4B05-94D3-AEF4E2004456}"/>
                </a:ext>
              </a:extLst>
            </p:cNvPr>
            <p:cNvSpPr/>
            <p:nvPr/>
          </p:nvSpPr>
          <p:spPr>
            <a:xfrm>
              <a:off x="1392083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0" name="object 49">
              <a:extLst>
                <a:ext uri="{FF2B5EF4-FFF2-40B4-BE49-F238E27FC236}">
                  <a16:creationId xmlns:a16="http://schemas.microsoft.com/office/drawing/2014/main" id="{ADE6AB51-8906-491E-A99A-8FD92296716D}"/>
                </a:ext>
              </a:extLst>
            </p:cNvPr>
            <p:cNvSpPr/>
            <p:nvPr/>
          </p:nvSpPr>
          <p:spPr>
            <a:xfrm>
              <a:off x="13502334"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sz="1804"/>
            </a:p>
          </p:txBody>
        </p:sp>
        <p:sp>
          <p:nvSpPr>
            <p:cNvPr id="51" name="object 50">
              <a:extLst>
                <a:ext uri="{FF2B5EF4-FFF2-40B4-BE49-F238E27FC236}">
                  <a16:creationId xmlns:a16="http://schemas.microsoft.com/office/drawing/2014/main" id="{0F9B9BD1-33FC-485D-BA86-277D0E7A57AB}"/>
                </a:ext>
              </a:extLst>
            </p:cNvPr>
            <p:cNvSpPr/>
            <p:nvPr/>
          </p:nvSpPr>
          <p:spPr>
            <a:xfrm>
              <a:off x="16493739"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2" name="object 51">
              <a:extLst>
                <a:ext uri="{FF2B5EF4-FFF2-40B4-BE49-F238E27FC236}">
                  <a16:creationId xmlns:a16="http://schemas.microsoft.com/office/drawing/2014/main" id="{F98F5EB5-0FEB-4882-9D94-911486F53391}"/>
                </a:ext>
              </a:extLst>
            </p:cNvPr>
            <p:cNvSpPr/>
            <p:nvPr/>
          </p:nvSpPr>
          <p:spPr>
            <a:xfrm>
              <a:off x="1745481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sz="1804"/>
            </a:p>
          </p:txBody>
        </p:sp>
        <p:sp>
          <p:nvSpPr>
            <p:cNvPr id="53" name="object 52">
              <a:extLst>
                <a:ext uri="{FF2B5EF4-FFF2-40B4-BE49-F238E27FC236}">
                  <a16:creationId xmlns:a16="http://schemas.microsoft.com/office/drawing/2014/main" id="{EAA24CC1-9837-4581-A04B-943305A460A1}"/>
                </a:ext>
              </a:extLst>
            </p:cNvPr>
            <p:cNvSpPr/>
            <p:nvPr/>
          </p:nvSpPr>
          <p:spPr>
            <a:xfrm>
              <a:off x="16219430" y="775368"/>
              <a:ext cx="1440180" cy="1402715"/>
            </a:xfrm>
            <a:custGeom>
              <a:avLst/>
              <a:gdLst/>
              <a:ahLst/>
              <a:cxnLst/>
              <a:rect l="l" t="t" r="r" b="b"/>
              <a:pathLst>
                <a:path w="1440180" h="1402714">
                  <a:moveTo>
                    <a:pt x="760249" y="0"/>
                  </a:moveTo>
                  <a:lnTo>
                    <a:pt x="712020" y="1743"/>
                  </a:lnTo>
                  <a:lnTo>
                    <a:pt x="664086" y="6602"/>
                  </a:lnTo>
                  <a:lnTo>
                    <a:pt x="616582" y="14494"/>
                  </a:lnTo>
                  <a:lnTo>
                    <a:pt x="569646" y="25337"/>
                  </a:lnTo>
                  <a:lnTo>
                    <a:pt x="523415" y="39049"/>
                  </a:lnTo>
                  <a:lnTo>
                    <a:pt x="478028" y="55547"/>
                  </a:lnTo>
                  <a:lnTo>
                    <a:pt x="433621" y="74750"/>
                  </a:lnTo>
                  <a:lnTo>
                    <a:pt x="390332" y="96576"/>
                  </a:lnTo>
                  <a:lnTo>
                    <a:pt x="348297" y="120941"/>
                  </a:lnTo>
                  <a:lnTo>
                    <a:pt x="307655" y="147765"/>
                  </a:lnTo>
                  <a:lnTo>
                    <a:pt x="268543" y="176965"/>
                  </a:lnTo>
                  <a:lnTo>
                    <a:pt x="231098" y="208459"/>
                  </a:lnTo>
                  <a:lnTo>
                    <a:pt x="195458" y="242164"/>
                  </a:lnTo>
                  <a:lnTo>
                    <a:pt x="161759" y="277999"/>
                  </a:lnTo>
                  <a:lnTo>
                    <a:pt x="130140" y="315882"/>
                  </a:lnTo>
                  <a:lnTo>
                    <a:pt x="100737" y="355730"/>
                  </a:lnTo>
                  <a:lnTo>
                    <a:pt x="75860" y="397484"/>
                  </a:lnTo>
                  <a:lnTo>
                    <a:pt x="54383" y="440524"/>
                  </a:lnTo>
                  <a:lnTo>
                    <a:pt x="36363" y="484650"/>
                  </a:lnTo>
                  <a:lnTo>
                    <a:pt x="21858" y="529662"/>
                  </a:lnTo>
                  <a:lnTo>
                    <a:pt x="10924" y="575359"/>
                  </a:lnTo>
                  <a:lnTo>
                    <a:pt x="3619" y="621542"/>
                  </a:lnTo>
                  <a:lnTo>
                    <a:pt x="0" y="668011"/>
                  </a:lnTo>
                  <a:lnTo>
                    <a:pt x="123" y="714565"/>
                  </a:lnTo>
                  <a:lnTo>
                    <a:pt x="4047" y="761006"/>
                  </a:lnTo>
                  <a:lnTo>
                    <a:pt x="11829" y="807132"/>
                  </a:lnTo>
                  <a:lnTo>
                    <a:pt x="23524" y="852743"/>
                  </a:lnTo>
                  <a:lnTo>
                    <a:pt x="39192" y="897641"/>
                  </a:lnTo>
                  <a:lnTo>
                    <a:pt x="58888" y="941623"/>
                  </a:lnTo>
                  <a:lnTo>
                    <a:pt x="84629" y="985434"/>
                  </a:lnTo>
                  <a:lnTo>
                    <a:pt x="112922" y="1026284"/>
                  </a:lnTo>
                  <a:lnTo>
                    <a:pt x="143604" y="1064314"/>
                  </a:lnTo>
                  <a:lnTo>
                    <a:pt x="176514" y="1099664"/>
                  </a:lnTo>
                  <a:lnTo>
                    <a:pt x="211491" y="1132474"/>
                  </a:lnTo>
                  <a:lnTo>
                    <a:pt x="248373" y="1162884"/>
                  </a:lnTo>
                  <a:lnTo>
                    <a:pt x="286999" y="1191033"/>
                  </a:lnTo>
                  <a:lnTo>
                    <a:pt x="327207" y="1217061"/>
                  </a:lnTo>
                  <a:lnTo>
                    <a:pt x="368836" y="1241109"/>
                  </a:lnTo>
                  <a:lnTo>
                    <a:pt x="411724" y="1263317"/>
                  </a:lnTo>
                  <a:lnTo>
                    <a:pt x="455710" y="1283823"/>
                  </a:lnTo>
                  <a:lnTo>
                    <a:pt x="500633" y="1302769"/>
                  </a:lnTo>
                  <a:lnTo>
                    <a:pt x="546331" y="1320295"/>
                  </a:lnTo>
                  <a:lnTo>
                    <a:pt x="592642" y="1336539"/>
                  </a:lnTo>
                  <a:lnTo>
                    <a:pt x="639405" y="1351642"/>
                  </a:lnTo>
                  <a:lnTo>
                    <a:pt x="686459" y="1365745"/>
                  </a:lnTo>
                  <a:lnTo>
                    <a:pt x="733642" y="1378986"/>
                  </a:lnTo>
                  <a:lnTo>
                    <a:pt x="780792" y="1391506"/>
                  </a:lnTo>
                  <a:lnTo>
                    <a:pt x="830919" y="1400126"/>
                  </a:lnTo>
                  <a:lnTo>
                    <a:pt x="879818" y="1402150"/>
                  </a:lnTo>
                  <a:lnTo>
                    <a:pt x="927376" y="1398038"/>
                  </a:lnTo>
                  <a:lnTo>
                    <a:pt x="973480" y="1388251"/>
                  </a:lnTo>
                  <a:lnTo>
                    <a:pt x="1018017" y="1373251"/>
                  </a:lnTo>
                  <a:lnTo>
                    <a:pt x="1060874" y="1353498"/>
                  </a:lnTo>
                  <a:lnTo>
                    <a:pt x="1101938" y="1329454"/>
                  </a:lnTo>
                  <a:lnTo>
                    <a:pt x="1141095" y="1301579"/>
                  </a:lnTo>
                  <a:lnTo>
                    <a:pt x="1178232" y="1270334"/>
                  </a:lnTo>
                  <a:lnTo>
                    <a:pt x="1213236" y="1236180"/>
                  </a:lnTo>
                  <a:lnTo>
                    <a:pt x="1245994" y="1199578"/>
                  </a:lnTo>
                  <a:lnTo>
                    <a:pt x="1276393" y="1160990"/>
                  </a:lnTo>
                  <a:lnTo>
                    <a:pt x="1304320" y="1120876"/>
                  </a:lnTo>
                  <a:lnTo>
                    <a:pt x="1333617" y="1075698"/>
                  </a:lnTo>
                  <a:lnTo>
                    <a:pt x="1360513" y="1027938"/>
                  </a:lnTo>
                  <a:lnTo>
                    <a:pt x="1380892" y="985189"/>
                  </a:lnTo>
                  <a:lnTo>
                    <a:pt x="1398451" y="940929"/>
                  </a:lnTo>
                  <a:lnTo>
                    <a:pt x="1413075" y="895273"/>
                  </a:lnTo>
                  <a:lnTo>
                    <a:pt x="1424649" y="848336"/>
                  </a:lnTo>
                  <a:lnTo>
                    <a:pt x="1433058" y="800233"/>
                  </a:lnTo>
                  <a:lnTo>
                    <a:pt x="1438187" y="751079"/>
                  </a:lnTo>
                  <a:lnTo>
                    <a:pt x="1439923" y="700989"/>
                  </a:lnTo>
                  <a:lnTo>
                    <a:pt x="1438114" y="649865"/>
                  </a:lnTo>
                  <a:lnTo>
                    <a:pt x="1432770" y="599719"/>
                  </a:lnTo>
                  <a:lnTo>
                    <a:pt x="1424013" y="550673"/>
                  </a:lnTo>
                  <a:lnTo>
                    <a:pt x="1411967" y="502849"/>
                  </a:lnTo>
                  <a:lnTo>
                    <a:pt x="1396752" y="456370"/>
                  </a:lnTo>
                  <a:lnTo>
                    <a:pt x="1378493" y="411359"/>
                  </a:lnTo>
                  <a:lnTo>
                    <a:pt x="1357312" y="367939"/>
                  </a:lnTo>
                  <a:lnTo>
                    <a:pt x="1333332" y="326231"/>
                  </a:lnTo>
                  <a:lnTo>
                    <a:pt x="1306675" y="286359"/>
                  </a:lnTo>
                  <a:lnTo>
                    <a:pt x="1277463" y="248446"/>
                  </a:lnTo>
                  <a:lnTo>
                    <a:pt x="1245821" y="212613"/>
                  </a:lnTo>
                  <a:lnTo>
                    <a:pt x="1211869" y="178984"/>
                  </a:lnTo>
                  <a:lnTo>
                    <a:pt x="1175732" y="147681"/>
                  </a:lnTo>
                  <a:lnTo>
                    <a:pt x="1137531" y="118827"/>
                  </a:lnTo>
                  <a:lnTo>
                    <a:pt x="1097390" y="92544"/>
                  </a:lnTo>
                  <a:lnTo>
                    <a:pt x="1055430" y="68956"/>
                  </a:lnTo>
                  <a:lnTo>
                    <a:pt x="1005409" y="45454"/>
                  </a:lnTo>
                  <a:lnTo>
                    <a:pt x="953349" y="25820"/>
                  </a:lnTo>
                  <a:lnTo>
                    <a:pt x="905320" y="14281"/>
                  </a:lnTo>
                  <a:lnTo>
                    <a:pt x="857036" y="6186"/>
                  </a:lnTo>
                  <a:lnTo>
                    <a:pt x="808633" y="1453"/>
                  </a:lnTo>
                  <a:lnTo>
                    <a:pt x="760249" y="0"/>
                  </a:lnTo>
                  <a:close/>
                </a:path>
              </a:pathLst>
            </a:custGeom>
            <a:solidFill>
              <a:srgbClr val="B3CE34"/>
            </a:solidFill>
          </p:spPr>
          <p:txBody>
            <a:bodyPr wrap="square" lIns="0" tIns="0" rIns="0" bIns="0" rtlCol="0"/>
            <a:lstStyle/>
            <a:p>
              <a:endParaRPr sz="1804"/>
            </a:p>
          </p:txBody>
        </p:sp>
        <p:sp>
          <p:nvSpPr>
            <p:cNvPr id="54" name="object 53">
              <a:extLst>
                <a:ext uri="{FF2B5EF4-FFF2-40B4-BE49-F238E27FC236}">
                  <a16:creationId xmlns:a16="http://schemas.microsoft.com/office/drawing/2014/main" id="{307E6A06-6C6E-4FCF-87C4-16EEFC98098E}"/>
                </a:ext>
              </a:extLst>
            </p:cNvPr>
            <p:cNvSpPr/>
            <p:nvPr/>
          </p:nvSpPr>
          <p:spPr>
            <a:xfrm>
              <a:off x="12529223" y="1174117"/>
              <a:ext cx="4745355" cy="1495425"/>
            </a:xfrm>
            <a:custGeom>
              <a:avLst/>
              <a:gdLst/>
              <a:ahLst/>
              <a:cxnLst/>
              <a:rect l="l" t="t" r="r" b="b"/>
              <a:pathLst>
                <a:path w="4745355" h="1495425">
                  <a:moveTo>
                    <a:pt x="976490" y="1365935"/>
                  </a:moveTo>
                  <a:lnTo>
                    <a:pt x="966355" y="1315707"/>
                  </a:lnTo>
                  <a:lnTo>
                    <a:pt x="938695" y="1274686"/>
                  </a:lnTo>
                  <a:lnTo>
                    <a:pt x="897686" y="1247038"/>
                  </a:lnTo>
                  <a:lnTo>
                    <a:pt x="847458" y="1236891"/>
                  </a:lnTo>
                  <a:lnTo>
                    <a:pt x="129044" y="1236891"/>
                  </a:lnTo>
                  <a:lnTo>
                    <a:pt x="78816" y="1247038"/>
                  </a:lnTo>
                  <a:lnTo>
                    <a:pt x="37795" y="1274686"/>
                  </a:lnTo>
                  <a:lnTo>
                    <a:pt x="10134" y="1315707"/>
                  </a:lnTo>
                  <a:lnTo>
                    <a:pt x="0" y="1365935"/>
                  </a:lnTo>
                  <a:lnTo>
                    <a:pt x="10134" y="1416164"/>
                  </a:lnTo>
                  <a:lnTo>
                    <a:pt x="37795" y="1457172"/>
                  </a:lnTo>
                  <a:lnTo>
                    <a:pt x="78816" y="1484833"/>
                  </a:lnTo>
                  <a:lnTo>
                    <a:pt x="129044" y="1494967"/>
                  </a:lnTo>
                  <a:lnTo>
                    <a:pt x="847458" y="1494967"/>
                  </a:lnTo>
                  <a:lnTo>
                    <a:pt x="897686" y="1484833"/>
                  </a:lnTo>
                  <a:lnTo>
                    <a:pt x="938695" y="1457172"/>
                  </a:lnTo>
                  <a:lnTo>
                    <a:pt x="966355" y="1416164"/>
                  </a:lnTo>
                  <a:lnTo>
                    <a:pt x="976490" y="1365935"/>
                  </a:lnTo>
                  <a:close/>
                </a:path>
                <a:path w="4745355" h="1495425">
                  <a:moveTo>
                    <a:pt x="976490" y="891628"/>
                  </a:moveTo>
                  <a:lnTo>
                    <a:pt x="966355" y="841400"/>
                  </a:lnTo>
                  <a:lnTo>
                    <a:pt x="938695" y="800392"/>
                  </a:lnTo>
                  <a:lnTo>
                    <a:pt x="897686" y="772731"/>
                  </a:lnTo>
                  <a:lnTo>
                    <a:pt x="847458" y="762596"/>
                  </a:lnTo>
                  <a:lnTo>
                    <a:pt x="129044" y="762596"/>
                  </a:lnTo>
                  <a:lnTo>
                    <a:pt x="78816" y="772731"/>
                  </a:lnTo>
                  <a:lnTo>
                    <a:pt x="37795" y="800392"/>
                  </a:lnTo>
                  <a:lnTo>
                    <a:pt x="10134" y="841400"/>
                  </a:lnTo>
                  <a:lnTo>
                    <a:pt x="0" y="891628"/>
                  </a:lnTo>
                  <a:lnTo>
                    <a:pt x="10134" y="941857"/>
                  </a:lnTo>
                  <a:lnTo>
                    <a:pt x="37795" y="982878"/>
                  </a:lnTo>
                  <a:lnTo>
                    <a:pt x="78816" y="1010526"/>
                  </a:lnTo>
                  <a:lnTo>
                    <a:pt x="129044" y="1020660"/>
                  </a:lnTo>
                  <a:lnTo>
                    <a:pt x="847458" y="1020660"/>
                  </a:lnTo>
                  <a:lnTo>
                    <a:pt x="897686" y="1010526"/>
                  </a:lnTo>
                  <a:lnTo>
                    <a:pt x="938695" y="982878"/>
                  </a:lnTo>
                  <a:lnTo>
                    <a:pt x="966355" y="941857"/>
                  </a:lnTo>
                  <a:lnTo>
                    <a:pt x="976490" y="891628"/>
                  </a:lnTo>
                  <a:close/>
                </a:path>
                <a:path w="4745355" h="1495425">
                  <a:moveTo>
                    <a:pt x="4745317" y="319684"/>
                  </a:moveTo>
                  <a:lnTo>
                    <a:pt x="4736389" y="275463"/>
                  </a:lnTo>
                  <a:lnTo>
                    <a:pt x="4712043" y="239356"/>
                  </a:lnTo>
                  <a:lnTo>
                    <a:pt x="4675937" y="214998"/>
                  </a:lnTo>
                  <a:lnTo>
                    <a:pt x="4631715" y="206070"/>
                  </a:lnTo>
                  <a:lnTo>
                    <a:pt x="4539297" y="206070"/>
                  </a:lnTo>
                  <a:lnTo>
                    <a:pt x="4539297" y="113601"/>
                  </a:lnTo>
                  <a:lnTo>
                    <a:pt x="4530369" y="69380"/>
                  </a:lnTo>
                  <a:lnTo>
                    <a:pt x="4506023" y="33274"/>
                  </a:lnTo>
                  <a:lnTo>
                    <a:pt x="4469917" y="8928"/>
                  </a:lnTo>
                  <a:lnTo>
                    <a:pt x="4425696" y="0"/>
                  </a:lnTo>
                  <a:lnTo>
                    <a:pt x="4381474" y="8928"/>
                  </a:lnTo>
                  <a:lnTo>
                    <a:pt x="4345368" y="33274"/>
                  </a:lnTo>
                  <a:lnTo>
                    <a:pt x="4321022" y="69380"/>
                  </a:lnTo>
                  <a:lnTo>
                    <a:pt x="4312094" y="113601"/>
                  </a:lnTo>
                  <a:lnTo>
                    <a:pt x="4312094" y="206070"/>
                  </a:lnTo>
                  <a:lnTo>
                    <a:pt x="4219549" y="206070"/>
                  </a:lnTo>
                  <a:lnTo>
                    <a:pt x="4175328" y="214998"/>
                  </a:lnTo>
                  <a:lnTo>
                    <a:pt x="4139222" y="239356"/>
                  </a:lnTo>
                  <a:lnTo>
                    <a:pt x="4114876" y="275463"/>
                  </a:lnTo>
                  <a:lnTo>
                    <a:pt x="4105948" y="319684"/>
                  </a:lnTo>
                  <a:lnTo>
                    <a:pt x="4114876" y="363905"/>
                  </a:lnTo>
                  <a:lnTo>
                    <a:pt x="4139222" y="400024"/>
                  </a:lnTo>
                  <a:lnTo>
                    <a:pt x="4175328" y="424370"/>
                  </a:lnTo>
                  <a:lnTo>
                    <a:pt x="4219549" y="433298"/>
                  </a:lnTo>
                  <a:lnTo>
                    <a:pt x="4312094" y="433298"/>
                  </a:lnTo>
                  <a:lnTo>
                    <a:pt x="4312094" y="525754"/>
                  </a:lnTo>
                  <a:lnTo>
                    <a:pt x="4321022" y="569976"/>
                  </a:lnTo>
                  <a:lnTo>
                    <a:pt x="4345368" y="606082"/>
                  </a:lnTo>
                  <a:lnTo>
                    <a:pt x="4381474" y="630440"/>
                  </a:lnTo>
                  <a:lnTo>
                    <a:pt x="4425696" y="639368"/>
                  </a:lnTo>
                  <a:lnTo>
                    <a:pt x="4469917" y="630440"/>
                  </a:lnTo>
                  <a:lnTo>
                    <a:pt x="4506023" y="606082"/>
                  </a:lnTo>
                  <a:lnTo>
                    <a:pt x="4530369" y="569976"/>
                  </a:lnTo>
                  <a:lnTo>
                    <a:pt x="4539297" y="525754"/>
                  </a:lnTo>
                  <a:lnTo>
                    <a:pt x="4539297" y="433298"/>
                  </a:lnTo>
                  <a:lnTo>
                    <a:pt x="4631715" y="433298"/>
                  </a:lnTo>
                  <a:lnTo>
                    <a:pt x="4675937" y="424370"/>
                  </a:lnTo>
                  <a:lnTo>
                    <a:pt x="4712043" y="400024"/>
                  </a:lnTo>
                  <a:lnTo>
                    <a:pt x="4736389" y="363905"/>
                  </a:lnTo>
                  <a:lnTo>
                    <a:pt x="4745317" y="319684"/>
                  </a:lnTo>
                  <a:close/>
                </a:path>
              </a:pathLst>
            </a:custGeom>
            <a:solidFill>
              <a:srgbClr val="F1EBDF"/>
            </a:solidFill>
          </p:spPr>
          <p:txBody>
            <a:bodyPr wrap="square" lIns="0" tIns="0" rIns="0" bIns="0" rtlCol="0"/>
            <a:lstStyle/>
            <a:p>
              <a:endParaRPr sz="1804"/>
            </a:p>
          </p:txBody>
        </p:sp>
        <p:sp>
          <p:nvSpPr>
            <p:cNvPr id="55" name="object 54">
              <a:extLst>
                <a:ext uri="{FF2B5EF4-FFF2-40B4-BE49-F238E27FC236}">
                  <a16:creationId xmlns:a16="http://schemas.microsoft.com/office/drawing/2014/main" id="{E75A81FA-C2BF-4813-8F77-8C8FCFC8C654}"/>
                </a:ext>
              </a:extLst>
            </p:cNvPr>
            <p:cNvSpPr/>
            <p:nvPr/>
          </p:nvSpPr>
          <p:spPr>
            <a:xfrm>
              <a:off x="11336516" y="8233627"/>
              <a:ext cx="3065145" cy="1892300"/>
            </a:xfrm>
            <a:custGeom>
              <a:avLst/>
              <a:gdLst/>
              <a:ahLst/>
              <a:cxnLst/>
              <a:rect l="l" t="t" r="r" b="b"/>
              <a:pathLst>
                <a:path w="3065144" h="1892300">
                  <a:moveTo>
                    <a:pt x="123309" y="826306"/>
                  </a:moveTo>
                  <a:lnTo>
                    <a:pt x="111178" y="837415"/>
                  </a:lnTo>
                  <a:lnTo>
                    <a:pt x="98645" y="848036"/>
                  </a:lnTo>
                  <a:lnTo>
                    <a:pt x="85770" y="858241"/>
                  </a:lnTo>
                  <a:lnTo>
                    <a:pt x="72608" y="868103"/>
                  </a:lnTo>
                  <a:lnTo>
                    <a:pt x="0" y="1496620"/>
                  </a:lnTo>
                  <a:lnTo>
                    <a:pt x="2954305" y="1892130"/>
                  </a:lnTo>
                  <a:lnTo>
                    <a:pt x="2963013" y="1880510"/>
                  </a:lnTo>
                  <a:lnTo>
                    <a:pt x="2972309" y="1869422"/>
                  </a:lnTo>
                  <a:lnTo>
                    <a:pt x="2982208" y="1858957"/>
                  </a:lnTo>
                  <a:lnTo>
                    <a:pt x="2992723" y="1849203"/>
                  </a:lnTo>
                  <a:lnTo>
                    <a:pt x="3064924" y="1224201"/>
                  </a:lnTo>
                  <a:lnTo>
                    <a:pt x="2589230" y="1188085"/>
                  </a:lnTo>
                  <a:lnTo>
                    <a:pt x="2588865" y="1140219"/>
                  </a:lnTo>
                  <a:lnTo>
                    <a:pt x="2190090" y="1140219"/>
                  </a:lnTo>
                  <a:lnTo>
                    <a:pt x="1009902" y="963352"/>
                  </a:lnTo>
                  <a:lnTo>
                    <a:pt x="1013506" y="906291"/>
                  </a:lnTo>
                  <a:lnTo>
                    <a:pt x="606337" y="906291"/>
                  </a:lnTo>
                  <a:lnTo>
                    <a:pt x="123309" y="826306"/>
                  </a:lnTo>
                  <a:close/>
                </a:path>
                <a:path w="3065144" h="1892300">
                  <a:moveTo>
                    <a:pt x="2447415" y="429256"/>
                  </a:moveTo>
                  <a:lnTo>
                    <a:pt x="1592486" y="429256"/>
                  </a:lnTo>
                  <a:lnTo>
                    <a:pt x="1639513" y="430738"/>
                  </a:lnTo>
                  <a:lnTo>
                    <a:pt x="1687066" y="435358"/>
                  </a:lnTo>
                  <a:lnTo>
                    <a:pt x="1734961" y="443335"/>
                  </a:lnTo>
                  <a:lnTo>
                    <a:pt x="1783015" y="454887"/>
                  </a:lnTo>
                  <a:lnTo>
                    <a:pt x="1831043" y="470233"/>
                  </a:lnTo>
                  <a:lnTo>
                    <a:pt x="1878861" y="489591"/>
                  </a:lnTo>
                  <a:lnTo>
                    <a:pt x="1926286" y="513179"/>
                  </a:lnTo>
                  <a:lnTo>
                    <a:pt x="1973133" y="541217"/>
                  </a:lnTo>
                  <a:lnTo>
                    <a:pt x="2019219" y="573922"/>
                  </a:lnTo>
                  <a:lnTo>
                    <a:pt x="2161454" y="751287"/>
                  </a:lnTo>
                  <a:lnTo>
                    <a:pt x="2207353" y="936076"/>
                  </a:lnTo>
                  <a:lnTo>
                    <a:pt x="2201904" y="1081362"/>
                  </a:lnTo>
                  <a:lnTo>
                    <a:pt x="2190090" y="1140219"/>
                  </a:lnTo>
                  <a:lnTo>
                    <a:pt x="2588865" y="1140219"/>
                  </a:lnTo>
                  <a:lnTo>
                    <a:pt x="2587705" y="988071"/>
                  </a:lnTo>
                  <a:lnTo>
                    <a:pt x="2583067" y="870613"/>
                  </a:lnTo>
                  <a:lnTo>
                    <a:pt x="2571600" y="790001"/>
                  </a:lnTo>
                  <a:lnTo>
                    <a:pt x="2549588" y="700527"/>
                  </a:lnTo>
                  <a:lnTo>
                    <a:pt x="2542591" y="672608"/>
                  </a:lnTo>
                  <a:lnTo>
                    <a:pt x="2535459" y="643428"/>
                  </a:lnTo>
                  <a:lnTo>
                    <a:pt x="2518374" y="581313"/>
                  </a:lnTo>
                  <a:lnTo>
                    <a:pt x="2493506" y="514245"/>
                  </a:lnTo>
                  <a:lnTo>
                    <a:pt x="2476645" y="478874"/>
                  </a:lnTo>
                  <a:lnTo>
                    <a:pt x="2456029" y="442289"/>
                  </a:lnTo>
                  <a:lnTo>
                    <a:pt x="2447415" y="429256"/>
                  </a:lnTo>
                  <a:close/>
                </a:path>
                <a:path w="3065144" h="1892300">
                  <a:moveTo>
                    <a:pt x="1762901" y="0"/>
                  </a:moveTo>
                  <a:lnTo>
                    <a:pt x="1457435" y="7212"/>
                  </a:lnTo>
                  <a:lnTo>
                    <a:pt x="1228849" y="61013"/>
                  </a:lnTo>
                  <a:lnTo>
                    <a:pt x="1138924" y="93939"/>
                  </a:lnTo>
                  <a:lnTo>
                    <a:pt x="1137229" y="94295"/>
                  </a:lnTo>
                  <a:lnTo>
                    <a:pt x="1135660" y="94839"/>
                  </a:lnTo>
                  <a:lnTo>
                    <a:pt x="1133976" y="95215"/>
                  </a:lnTo>
                  <a:lnTo>
                    <a:pt x="1131224" y="96659"/>
                  </a:lnTo>
                  <a:lnTo>
                    <a:pt x="1128472" y="98166"/>
                  </a:lnTo>
                  <a:lnTo>
                    <a:pt x="1125731" y="99588"/>
                  </a:lnTo>
                  <a:lnTo>
                    <a:pt x="1095900" y="116672"/>
                  </a:lnTo>
                  <a:lnTo>
                    <a:pt x="1034552" y="149050"/>
                  </a:lnTo>
                  <a:lnTo>
                    <a:pt x="959682" y="198610"/>
                  </a:lnTo>
                  <a:lnTo>
                    <a:pt x="917371" y="233721"/>
                  </a:lnTo>
                  <a:lnTo>
                    <a:pt x="877993" y="272097"/>
                  </a:lnTo>
                  <a:lnTo>
                    <a:pt x="841217" y="314026"/>
                  </a:lnTo>
                  <a:lnTo>
                    <a:pt x="811032" y="352793"/>
                  </a:lnTo>
                  <a:lnTo>
                    <a:pt x="781027" y="394659"/>
                  </a:lnTo>
                  <a:lnTo>
                    <a:pt x="757073" y="437430"/>
                  </a:lnTo>
                  <a:lnTo>
                    <a:pt x="733351" y="480224"/>
                  </a:lnTo>
                  <a:lnTo>
                    <a:pt x="710355" y="523296"/>
                  </a:lnTo>
                  <a:lnTo>
                    <a:pt x="688582" y="566901"/>
                  </a:lnTo>
                  <a:lnTo>
                    <a:pt x="668525" y="611293"/>
                  </a:lnTo>
                  <a:lnTo>
                    <a:pt x="637198" y="725033"/>
                  </a:lnTo>
                  <a:lnTo>
                    <a:pt x="618222" y="818922"/>
                  </a:lnTo>
                  <a:lnTo>
                    <a:pt x="608850" y="882746"/>
                  </a:lnTo>
                  <a:lnTo>
                    <a:pt x="606337" y="906291"/>
                  </a:lnTo>
                  <a:lnTo>
                    <a:pt x="1013506" y="906291"/>
                  </a:lnTo>
                  <a:lnTo>
                    <a:pt x="1022334" y="766530"/>
                  </a:lnTo>
                  <a:lnTo>
                    <a:pt x="1048703" y="654852"/>
                  </a:lnTo>
                  <a:lnTo>
                    <a:pt x="1109011" y="586855"/>
                  </a:lnTo>
                  <a:lnTo>
                    <a:pt x="1223262" y="521076"/>
                  </a:lnTo>
                  <a:lnTo>
                    <a:pt x="1293475" y="488392"/>
                  </a:lnTo>
                  <a:lnTo>
                    <a:pt x="1331670" y="474026"/>
                  </a:lnTo>
                  <a:lnTo>
                    <a:pt x="1371678" y="461268"/>
                  </a:lnTo>
                  <a:lnTo>
                    <a:pt x="1413316" y="450337"/>
                  </a:lnTo>
                  <a:lnTo>
                    <a:pt x="1456400" y="441452"/>
                  </a:lnTo>
                  <a:lnTo>
                    <a:pt x="1500745" y="434831"/>
                  </a:lnTo>
                  <a:lnTo>
                    <a:pt x="1546168" y="430693"/>
                  </a:lnTo>
                  <a:lnTo>
                    <a:pt x="1592486" y="429256"/>
                  </a:lnTo>
                  <a:lnTo>
                    <a:pt x="2447415" y="429256"/>
                  </a:lnTo>
                  <a:lnTo>
                    <a:pt x="2431052" y="404497"/>
                  </a:lnTo>
                  <a:lnTo>
                    <a:pt x="2401114" y="365507"/>
                  </a:lnTo>
                  <a:lnTo>
                    <a:pt x="2365608" y="325326"/>
                  </a:lnTo>
                  <a:lnTo>
                    <a:pt x="2323933" y="283963"/>
                  </a:lnTo>
                  <a:lnTo>
                    <a:pt x="2275485" y="241424"/>
                  </a:lnTo>
                  <a:lnTo>
                    <a:pt x="2219661" y="197719"/>
                  </a:lnTo>
                  <a:lnTo>
                    <a:pt x="2155856" y="152854"/>
                  </a:lnTo>
                  <a:lnTo>
                    <a:pt x="2083468" y="106839"/>
                  </a:lnTo>
                  <a:lnTo>
                    <a:pt x="1762901" y="0"/>
                  </a:lnTo>
                  <a:close/>
                </a:path>
              </a:pathLst>
            </a:custGeom>
            <a:solidFill>
              <a:srgbClr val="4DEDFF"/>
            </a:solidFill>
          </p:spPr>
          <p:txBody>
            <a:bodyPr wrap="square" lIns="0" tIns="0" rIns="0" bIns="0" rtlCol="0"/>
            <a:lstStyle/>
            <a:p>
              <a:endParaRPr sz="1804"/>
            </a:p>
          </p:txBody>
        </p:sp>
        <p:sp>
          <p:nvSpPr>
            <p:cNvPr id="56" name="object 55">
              <a:extLst>
                <a:ext uri="{FF2B5EF4-FFF2-40B4-BE49-F238E27FC236}">
                  <a16:creationId xmlns:a16="http://schemas.microsoft.com/office/drawing/2014/main" id="{9B173879-165E-4211-A0B8-99BE43C71760}"/>
                </a:ext>
              </a:extLst>
            </p:cNvPr>
            <p:cNvSpPr/>
            <p:nvPr/>
          </p:nvSpPr>
          <p:spPr>
            <a:xfrm>
              <a:off x="11336464" y="8227671"/>
              <a:ext cx="2992120" cy="1898650"/>
            </a:xfrm>
            <a:custGeom>
              <a:avLst/>
              <a:gdLst/>
              <a:ahLst/>
              <a:cxnLst/>
              <a:rect l="l" t="t" r="r" b="b"/>
              <a:pathLst>
                <a:path w="2992119" h="1898650">
                  <a:moveTo>
                    <a:pt x="1681962" y="0"/>
                  </a:moveTo>
                  <a:lnTo>
                    <a:pt x="1474444" y="10972"/>
                  </a:lnTo>
                  <a:lnTo>
                    <a:pt x="1301432" y="45834"/>
                  </a:lnTo>
                  <a:lnTo>
                    <a:pt x="1182928" y="82740"/>
                  </a:lnTo>
                  <a:lnTo>
                    <a:pt x="1138986" y="99898"/>
                  </a:lnTo>
                  <a:lnTo>
                    <a:pt x="1137285" y="100253"/>
                  </a:lnTo>
                  <a:lnTo>
                    <a:pt x="1134021" y="101180"/>
                  </a:lnTo>
                  <a:lnTo>
                    <a:pt x="1125778" y="105549"/>
                  </a:lnTo>
                  <a:lnTo>
                    <a:pt x="1095946" y="122631"/>
                  </a:lnTo>
                  <a:lnTo>
                    <a:pt x="1034605" y="155016"/>
                  </a:lnTo>
                  <a:lnTo>
                    <a:pt x="959739" y="204571"/>
                  </a:lnTo>
                  <a:lnTo>
                    <a:pt x="917422" y="239687"/>
                  </a:lnTo>
                  <a:lnTo>
                    <a:pt x="878052" y="278066"/>
                  </a:lnTo>
                  <a:lnTo>
                    <a:pt x="841273" y="320001"/>
                  </a:lnTo>
                  <a:lnTo>
                    <a:pt x="811085" y="358762"/>
                  </a:lnTo>
                  <a:lnTo>
                    <a:pt x="781088" y="400634"/>
                  </a:lnTo>
                  <a:lnTo>
                    <a:pt x="757123" y="443395"/>
                  </a:lnTo>
                  <a:lnTo>
                    <a:pt x="733399" y="486181"/>
                  </a:lnTo>
                  <a:lnTo>
                    <a:pt x="710399" y="529259"/>
                  </a:lnTo>
                  <a:lnTo>
                    <a:pt x="688632" y="572858"/>
                  </a:lnTo>
                  <a:lnTo>
                    <a:pt x="668578" y="617258"/>
                  </a:lnTo>
                  <a:lnTo>
                    <a:pt x="637260" y="730999"/>
                  </a:lnTo>
                  <a:lnTo>
                    <a:pt x="618274" y="824890"/>
                  </a:lnTo>
                  <a:lnTo>
                    <a:pt x="608901" y="888720"/>
                  </a:lnTo>
                  <a:lnTo>
                    <a:pt x="606399" y="912266"/>
                  </a:lnTo>
                  <a:lnTo>
                    <a:pt x="653389" y="918870"/>
                  </a:lnTo>
                  <a:lnTo>
                    <a:pt x="672033" y="921677"/>
                  </a:lnTo>
                  <a:lnTo>
                    <a:pt x="677773" y="886066"/>
                  </a:lnTo>
                  <a:lnTo>
                    <a:pt x="688606" y="814755"/>
                  </a:lnTo>
                  <a:lnTo>
                    <a:pt x="694791" y="779221"/>
                  </a:lnTo>
                  <a:lnTo>
                    <a:pt x="706056" y="726808"/>
                  </a:lnTo>
                  <a:lnTo>
                    <a:pt x="719810" y="675944"/>
                  </a:lnTo>
                  <a:lnTo>
                    <a:pt x="736219" y="626376"/>
                  </a:lnTo>
                  <a:lnTo>
                    <a:pt x="755472" y="577862"/>
                  </a:lnTo>
                  <a:lnTo>
                    <a:pt x="777709" y="530136"/>
                  </a:lnTo>
                  <a:lnTo>
                    <a:pt x="803122" y="482955"/>
                  </a:lnTo>
                  <a:lnTo>
                    <a:pt x="830249" y="438086"/>
                  </a:lnTo>
                  <a:lnTo>
                    <a:pt x="859218" y="394817"/>
                  </a:lnTo>
                  <a:lnTo>
                    <a:pt x="890079" y="353275"/>
                  </a:lnTo>
                  <a:lnTo>
                    <a:pt x="922858" y="313639"/>
                  </a:lnTo>
                  <a:lnTo>
                    <a:pt x="957643" y="276034"/>
                  </a:lnTo>
                  <a:lnTo>
                    <a:pt x="994486" y="240626"/>
                  </a:lnTo>
                  <a:lnTo>
                    <a:pt x="1033424" y="207556"/>
                  </a:lnTo>
                  <a:lnTo>
                    <a:pt x="1074521" y="176999"/>
                  </a:lnTo>
                  <a:lnTo>
                    <a:pt x="1117841" y="149072"/>
                  </a:lnTo>
                  <a:lnTo>
                    <a:pt x="1163434" y="123964"/>
                  </a:lnTo>
                  <a:lnTo>
                    <a:pt x="1211351" y="101790"/>
                  </a:lnTo>
                  <a:lnTo>
                    <a:pt x="1260297" y="82715"/>
                  </a:lnTo>
                  <a:lnTo>
                    <a:pt x="1310309" y="66027"/>
                  </a:lnTo>
                  <a:lnTo>
                    <a:pt x="1361224" y="51574"/>
                  </a:lnTo>
                  <a:lnTo>
                    <a:pt x="1412875" y="39217"/>
                  </a:lnTo>
                  <a:lnTo>
                    <a:pt x="1465084" y="28778"/>
                  </a:lnTo>
                  <a:lnTo>
                    <a:pt x="1517700" y="20116"/>
                  </a:lnTo>
                  <a:lnTo>
                    <a:pt x="1570545" y="13068"/>
                  </a:lnTo>
                  <a:lnTo>
                    <a:pt x="1623453" y="7480"/>
                  </a:lnTo>
                  <a:lnTo>
                    <a:pt x="1676260" y="3213"/>
                  </a:lnTo>
                  <a:lnTo>
                    <a:pt x="1681962" y="0"/>
                  </a:lnTo>
                  <a:close/>
                </a:path>
                <a:path w="2992119" h="1898650">
                  <a:moveTo>
                    <a:pt x="2262797" y="964565"/>
                  </a:moveTo>
                  <a:lnTo>
                    <a:pt x="2259812" y="922959"/>
                  </a:lnTo>
                  <a:lnTo>
                    <a:pt x="2246731" y="868794"/>
                  </a:lnTo>
                  <a:lnTo>
                    <a:pt x="2232609" y="817714"/>
                  </a:lnTo>
                  <a:lnTo>
                    <a:pt x="2216975" y="770242"/>
                  </a:lnTo>
                  <a:lnTo>
                    <a:pt x="2199360" y="726846"/>
                  </a:lnTo>
                  <a:lnTo>
                    <a:pt x="2178977" y="685076"/>
                  </a:lnTo>
                  <a:lnTo>
                    <a:pt x="2149805" y="640181"/>
                  </a:lnTo>
                  <a:lnTo>
                    <a:pt x="2118283" y="599592"/>
                  </a:lnTo>
                  <a:lnTo>
                    <a:pt x="2084552" y="563206"/>
                  </a:lnTo>
                  <a:lnTo>
                    <a:pt x="2048776" y="530910"/>
                  </a:lnTo>
                  <a:lnTo>
                    <a:pt x="2011083" y="502602"/>
                  </a:lnTo>
                  <a:lnTo>
                    <a:pt x="1971624" y="478193"/>
                  </a:lnTo>
                  <a:lnTo>
                    <a:pt x="1930552" y="457568"/>
                  </a:lnTo>
                  <a:lnTo>
                    <a:pt x="1887994" y="440626"/>
                  </a:lnTo>
                  <a:lnTo>
                    <a:pt x="1844103" y="427266"/>
                  </a:lnTo>
                  <a:lnTo>
                    <a:pt x="1799043" y="417385"/>
                  </a:lnTo>
                  <a:lnTo>
                    <a:pt x="1752930" y="410883"/>
                  </a:lnTo>
                  <a:lnTo>
                    <a:pt x="1705927" y="407644"/>
                  </a:lnTo>
                  <a:lnTo>
                    <a:pt x="1658188" y="407581"/>
                  </a:lnTo>
                  <a:lnTo>
                    <a:pt x="1609826" y="410591"/>
                  </a:lnTo>
                  <a:lnTo>
                    <a:pt x="1571205" y="415632"/>
                  </a:lnTo>
                  <a:lnTo>
                    <a:pt x="1534033" y="423354"/>
                  </a:lnTo>
                  <a:lnTo>
                    <a:pt x="1498257" y="433578"/>
                  </a:lnTo>
                  <a:lnTo>
                    <a:pt x="1463840" y="446138"/>
                  </a:lnTo>
                  <a:lnTo>
                    <a:pt x="1507744" y="439991"/>
                  </a:lnTo>
                  <a:lnTo>
                    <a:pt x="1552663" y="436295"/>
                  </a:lnTo>
                  <a:lnTo>
                    <a:pt x="1598434" y="435254"/>
                  </a:lnTo>
                  <a:lnTo>
                    <a:pt x="1644878" y="437070"/>
                  </a:lnTo>
                  <a:lnTo>
                    <a:pt x="1691805" y="441960"/>
                  </a:lnTo>
                  <a:lnTo>
                    <a:pt x="1739049" y="450138"/>
                  </a:lnTo>
                  <a:lnTo>
                    <a:pt x="1786432" y="461810"/>
                  </a:lnTo>
                  <a:lnTo>
                    <a:pt x="1833765" y="477177"/>
                  </a:lnTo>
                  <a:lnTo>
                    <a:pt x="1880895" y="496468"/>
                  </a:lnTo>
                  <a:lnTo>
                    <a:pt x="1927644" y="519874"/>
                  </a:lnTo>
                  <a:lnTo>
                    <a:pt x="1973808" y="547611"/>
                  </a:lnTo>
                  <a:lnTo>
                    <a:pt x="2019249" y="579894"/>
                  </a:lnTo>
                  <a:lnTo>
                    <a:pt x="2071141" y="625843"/>
                  </a:lnTo>
                  <a:lnTo>
                    <a:pt x="2113051" y="675005"/>
                  </a:lnTo>
                  <a:lnTo>
                    <a:pt x="2145931" y="726351"/>
                  </a:lnTo>
                  <a:lnTo>
                    <a:pt x="2170773" y="778852"/>
                  </a:lnTo>
                  <a:lnTo>
                    <a:pt x="2188527" y="831532"/>
                  </a:lnTo>
                  <a:lnTo>
                    <a:pt x="2200173" y="883335"/>
                  </a:lnTo>
                  <a:lnTo>
                    <a:pt x="2206701" y="933284"/>
                  </a:lnTo>
                  <a:lnTo>
                    <a:pt x="2209063" y="980351"/>
                  </a:lnTo>
                  <a:lnTo>
                    <a:pt x="2208238" y="1023505"/>
                  </a:lnTo>
                  <a:lnTo>
                    <a:pt x="2205190" y="1061758"/>
                  </a:lnTo>
                  <a:lnTo>
                    <a:pt x="2196363" y="1119466"/>
                  </a:lnTo>
                  <a:lnTo>
                    <a:pt x="2190331" y="1145362"/>
                  </a:lnTo>
                  <a:lnTo>
                    <a:pt x="2203818" y="1148562"/>
                  </a:lnTo>
                  <a:lnTo>
                    <a:pt x="2221255" y="1152258"/>
                  </a:lnTo>
                  <a:lnTo>
                    <a:pt x="2237384" y="1155420"/>
                  </a:lnTo>
                  <a:lnTo>
                    <a:pt x="2246922" y="1156982"/>
                  </a:lnTo>
                  <a:lnTo>
                    <a:pt x="2254072" y="1109078"/>
                  </a:lnTo>
                  <a:lnTo>
                    <a:pt x="2259431" y="1059675"/>
                  </a:lnTo>
                  <a:lnTo>
                    <a:pt x="2262505" y="1010818"/>
                  </a:lnTo>
                  <a:lnTo>
                    <a:pt x="2262797" y="964565"/>
                  </a:lnTo>
                  <a:close/>
                </a:path>
                <a:path w="2992119" h="1898650">
                  <a:moveTo>
                    <a:pt x="2992018" y="1855787"/>
                  </a:moveTo>
                  <a:lnTo>
                    <a:pt x="2977400" y="1857616"/>
                  </a:lnTo>
                  <a:lnTo>
                    <a:pt x="2962275" y="1857946"/>
                  </a:lnTo>
                  <a:lnTo>
                    <a:pt x="2946895" y="1857070"/>
                  </a:lnTo>
                  <a:lnTo>
                    <a:pt x="2931503" y="1855266"/>
                  </a:lnTo>
                  <a:lnTo>
                    <a:pt x="2901048" y="1854060"/>
                  </a:lnTo>
                  <a:lnTo>
                    <a:pt x="2870581" y="1850936"/>
                  </a:lnTo>
                  <a:lnTo>
                    <a:pt x="2840113" y="1846199"/>
                  </a:lnTo>
                  <a:lnTo>
                    <a:pt x="2809710" y="1840166"/>
                  </a:lnTo>
                  <a:lnTo>
                    <a:pt x="2758389" y="1835327"/>
                  </a:lnTo>
                  <a:lnTo>
                    <a:pt x="2707170" y="1829460"/>
                  </a:lnTo>
                  <a:lnTo>
                    <a:pt x="2656052" y="1822691"/>
                  </a:lnTo>
                  <a:lnTo>
                    <a:pt x="2604998" y="1815160"/>
                  </a:lnTo>
                  <a:lnTo>
                    <a:pt x="2554033" y="1806968"/>
                  </a:lnTo>
                  <a:lnTo>
                    <a:pt x="2503132" y="1798281"/>
                  </a:lnTo>
                  <a:lnTo>
                    <a:pt x="2452281" y="1789188"/>
                  </a:lnTo>
                  <a:lnTo>
                    <a:pt x="2300998" y="1761236"/>
                  </a:lnTo>
                  <a:lnTo>
                    <a:pt x="2251214" y="1752523"/>
                  </a:lnTo>
                  <a:lnTo>
                    <a:pt x="2201392" y="1744167"/>
                  </a:lnTo>
                  <a:lnTo>
                    <a:pt x="2151532" y="1736153"/>
                  </a:lnTo>
                  <a:lnTo>
                    <a:pt x="2101634" y="1728457"/>
                  </a:lnTo>
                  <a:lnTo>
                    <a:pt x="2051685" y="1721040"/>
                  </a:lnTo>
                  <a:lnTo>
                    <a:pt x="2001710" y="1713890"/>
                  </a:lnTo>
                  <a:lnTo>
                    <a:pt x="1901647" y="1700250"/>
                  </a:lnTo>
                  <a:lnTo>
                    <a:pt x="1801444" y="1687322"/>
                  </a:lnTo>
                  <a:lnTo>
                    <a:pt x="783717" y="1561998"/>
                  </a:lnTo>
                  <a:lnTo>
                    <a:pt x="528777" y="1531658"/>
                  </a:lnTo>
                  <a:lnTo>
                    <a:pt x="375335" y="1513928"/>
                  </a:lnTo>
                  <a:lnTo>
                    <a:pt x="374700" y="1513636"/>
                  </a:lnTo>
                  <a:lnTo>
                    <a:pt x="323519" y="1507185"/>
                  </a:lnTo>
                  <a:lnTo>
                    <a:pt x="272415" y="1500136"/>
                  </a:lnTo>
                  <a:lnTo>
                    <a:pt x="221462" y="1492275"/>
                  </a:lnTo>
                  <a:lnTo>
                    <a:pt x="170688" y="1483372"/>
                  </a:lnTo>
                  <a:lnTo>
                    <a:pt x="120142" y="1473187"/>
                  </a:lnTo>
                  <a:lnTo>
                    <a:pt x="69024" y="1461287"/>
                  </a:lnTo>
                  <a:lnTo>
                    <a:pt x="67487" y="1460563"/>
                  </a:lnTo>
                  <a:lnTo>
                    <a:pt x="60896" y="1460449"/>
                  </a:lnTo>
                  <a:lnTo>
                    <a:pt x="54483" y="1455864"/>
                  </a:lnTo>
                  <a:lnTo>
                    <a:pt x="62026" y="1391132"/>
                  </a:lnTo>
                  <a:lnTo>
                    <a:pt x="75158" y="1272781"/>
                  </a:lnTo>
                  <a:lnTo>
                    <a:pt x="81826" y="1209865"/>
                  </a:lnTo>
                  <a:lnTo>
                    <a:pt x="87287" y="1154925"/>
                  </a:lnTo>
                  <a:lnTo>
                    <a:pt x="90589" y="1115809"/>
                  </a:lnTo>
                  <a:lnTo>
                    <a:pt x="95465" y="1069009"/>
                  </a:lnTo>
                  <a:lnTo>
                    <a:pt x="102819" y="1021740"/>
                  </a:lnTo>
                  <a:lnTo>
                    <a:pt x="110959" y="974229"/>
                  </a:lnTo>
                  <a:lnTo>
                    <a:pt x="118224" y="926680"/>
                  </a:lnTo>
                  <a:lnTo>
                    <a:pt x="122948" y="879297"/>
                  </a:lnTo>
                  <a:lnTo>
                    <a:pt x="123469" y="832294"/>
                  </a:lnTo>
                  <a:lnTo>
                    <a:pt x="123317" y="832269"/>
                  </a:lnTo>
                  <a:lnTo>
                    <a:pt x="111175" y="843381"/>
                  </a:lnTo>
                  <a:lnTo>
                    <a:pt x="98640" y="853998"/>
                  </a:lnTo>
                  <a:lnTo>
                    <a:pt x="85763" y="864209"/>
                  </a:lnTo>
                  <a:lnTo>
                    <a:pt x="72618" y="874077"/>
                  </a:lnTo>
                  <a:lnTo>
                    <a:pt x="0" y="1502587"/>
                  </a:lnTo>
                  <a:lnTo>
                    <a:pt x="2954312" y="1898091"/>
                  </a:lnTo>
                  <a:lnTo>
                    <a:pt x="2962872" y="1886661"/>
                  </a:lnTo>
                  <a:lnTo>
                    <a:pt x="2972003" y="1875739"/>
                  </a:lnTo>
                  <a:lnTo>
                    <a:pt x="2981718" y="1865426"/>
                  </a:lnTo>
                  <a:lnTo>
                    <a:pt x="2992018" y="1855787"/>
                  </a:lnTo>
                  <a:close/>
                </a:path>
              </a:pathLst>
            </a:custGeom>
            <a:solidFill>
              <a:srgbClr val="88351D">
                <a:alpha val="9999"/>
              </a:srgbClr>
            </a:solidFill>
          </p:spPr>
          <p:txBody>
            <a:bodyPr wrap="square" lIns="0" tIns="0" rIns="0" bIns="0" rtlCol="0"/>
            <a:lstStyle/>
            <a:p>
              <a:endParaRPr sz="1804"/>
            </a:p>
          </p:txBody>
        </p:sp>
        <p:sp>
          <p:nvSpPr>
            <p:cNvPr id="57" name="object 56">
              <a:extLst>
                <a:ext uri="{FF2B5EF4-FFF2-40B4-BE49-F238E27FC236}">
                  <a16:creationId xmlns:a16="http://schemas.microsoft.com/office/drawing/2014/main" id="{C3556A44-B1B3-46C7-8706-30F959CFC97F}"/>
                </a:ext>
              </a:extLst>
            </p:cNvPr>
            <p:cNvSpPr/>
            <p:nvPr/>
          </p:nvSpPr>
          <p:spPr>
            <a:xfrm>
              <a:off x="11344973" y="8785798"/>
              <a:ext cx="2983865" cy="1340485"/>
            </a:xfrm>
            <a:custGeom>
              <a:avLst/>
              <a:gdLst/>
              <a:ahLst/>
              <a:cxnLst/>
              <a:rect l="l" t="t" r="r" b="b"/>
              <a:pathLst>
                <a:path w="2983865" h="1340484">
                  <a:moveTo>
                    <a:pt x="681189" y="12344"/>
                  </a:moveTo>
                  <a:lnTo>
                    <a:pt x="660171" y="58724"/>
                  </a:lnTo>
                  <a:lnTo>
                    <a:pt x="628751" y="172618"/>
                  </a:lnTo>
                  <a:lnTo>
                    <a:pt x="609727" y="266636"/>
                  </a:lnTo>
                  <a:lnTo>
                    <a:pt x="600329" y="330555"/>
                  </a:lnTo>
                  <a:lnTo>
                    <a:pt x="597814" y="354139"/>
                  </a:lnTo>
                  <a:lnTo>
                    <a:pt x="644817" y="360743"/>
                  </a:lnTo>
                  <a:lnTo>
                    <a:pt x="663460" y="363550"/>
                  </a:lnTo>
                  <a:lnTo>
                    <a:pt x="666051" y="347510"/>
                  </a:lnTo>
                  <a:lnTo>
                    <a:pt x="648271" y="332879"/>
                  </a:lnTo>
                  <a:lnTo>
                    <a:pt x="635609" y="310349"/>
                  </a:lnTo>
                  <a:lnTo>
                    <a:pt x="628853" y="281165"/>
                  </a:lnTo>
                  <a:lnTo>
                    <a:pt x="628802" y="246545"/>
                  </a:lnTo>
                  <a:lnTo>
                    <a:pt x="634885" y="199440"/>
                  </a:lnTo>
                  <a:lnTo>
                    <a:pt x="643699" y="152438"/>
                  </a:lnTo>
                  <a:lnTo>
                    <a:pt x="654710" y="105562"/>
                  </a:lnTo>
                  <a:lnTo>
                    <a:pt x="667372" y="58851"/>
                  </a:lnTo>
                  <a:lnTo>
                    <a:pt x="681189" y="12344"/>
                  </a:lnTo>
                  <a:close/>
                </a:path>
                <a:path w="2983865" h="1340484">
                  <a:moveTo>
                    <a:pt x="2240661" y="584441"/>
                  </a:moveTo>
                  <a:lnTo>
                    <a:pt x="2219426" y="551827"/>
                  </a:lnTo>
                  <a:lnTo>
                    <a:pt x="2217610" y="503897"/>
                  </a:lnTo>
                  <a:lnTo>
                    <a:pt x="2215426" y="455422"/>
                  </a:lnTo>
                  <a:lnTo>
                    <a:pt x="2212263" y="406831"/>
                  </a:lnTo>
                  <a:lnTo>
                    <a:pt x="2207539" y="358521"/>
                  </a:lnTo>
                  <a:lnTo>
                    <a:pt x="2200668" y="310946"/>
                  </a:lnTo>
                  <a:lnTo>
                    <a:pt x="2191042" y="264515"/>
                  </a:lnTo>
                  <a:lnTo>
                    <a:pt x="2178062" y="219646"/>
                  </a:lnTo>
                  <a:lnTo>
                    <a:pt x="2161159" y="176771"/>
                  </a:lnTo>
                  <a:lnTo>
                    <a:pt x="2139721" y="136309"/>
                  </a:lnTo>
                  <a:lnTo>
                    <a:pt x="2113165" y="98679"/>
                  </a:lnTo>
                  <a:lnTo>
                    <a:pt x="2080882" y="64325"/>
                  </a:lnTo>
                  <a:lnTo>
                    <a:pt x="2042299" y="33642"/>
                  </a:lnTo>
                  <a:lnTo>
                    <a:pt x="1996795" y="7073"/>
                  </a:lnTo>
                  <a:lnTo>
                    <a:pt x="1986051" y="2387"/>
                  </a:lnTo>
                  <a:lnTo>
                    <a:pt x="1980704" y="0"/>
                  </a:lnTo>
                  <a:lnTo>
                    <a:pt x="2062632" y="67716"/>
                  </a:lnTo>
                  <a:lnTo>
                    <a:pt x="2104542" y="116865"/>
                  </a:lnTo>
                  <a:lnTo>
                    <a:pt x="2137422" y="168211"/>
                  </a:lnTo>
                  <a:lnTo>
                    <a:pt x="2162264" y="220726"/>
                  </a:lnTo>
                  <a:lnTo>
                    <a:pt x="2180018" y="273392"/>
                  </a:lnTo>
                  <a:lnTo>
                    <a:pt x="2191677" y="325208"/>
                  </a:lnTo>
                  <a:lnTo>
                    <a:pt x="2198192" y="375158"/>
                  </a:lnTo>
                  <a:lnTo>
                    <a:pt x="2200554" y="422211"/>
                  </a:lnTo>
                  <a:lnTo>
                    <a:pt x="2199729" y="465378"/>
                  </a:lnTo>
                  <a:lnTo>
                    <a:pt x="2196693" y="503631"/>
                  </a:lnTo>
                  <a:lnTo>
                    <a:pt x="2187854" y="561340"/>
                  </a:lnTo>
                  <a:lnTo>
                    <a:pt x="2181834" y="587235"/>
                  </a:lnTo>
                  <a:lnTo>
                    <a:pt x="2195309" y="590435"/>
                  </a:lnTo>
                  <a:lnTo>
                    <a:pt x="2212746" y="594131"/>
                  </a:lnTo>
                  <a:lnTo>
                    <a:pt x="2228875" y="597293"/>
                  </a:lnTo>
                  <a:lnTo>
                    <a:pt x="2238413" y="598855"/>
                  </a:lnTo>
                  <a:lnTo>
                    <a:pt x="2240661" y="584441"/>
                  </a:lnTo>
                  <a:close/>
                </a:path>
                <a:path w="2983865" h="1340484">
                  <a:moveTo>
                    <a:pt x="2983509" y="1297660"/>
                  </a:moveTo>
                  <a:lnTo>
                    <a:pt x="2968891" y="1299489"/>
                  </a:lnTo>
                  <a:lnTo>
                    <a:pt x="2953766" y="1299819"/>
                  </a:lnTo>
                  <a:lnTo>
                    <a:pt x="2938386" y="1298943"/>
                  </a:lnTo>
                  <a:lnTo>
                    <a:pt x="2922994" y="1297139"/>
                  </a:lnTo>
                  <a:lnTo>
                    <a:pt x="2892539" y="1295933"/>
                  </a:lnTo>
                  <a:lnTo>
                    <a:pt x="2862072" y="1292809"/>
                  </a:lnTo>
                  <a:lnTo>
                    <a:pt x="2831604" y="1288072"/>
                  </a:lnTo>
                  <a:lnTo>
                    <a:pt x="2801201" y="1282039"/>
                  </a:lnTo>
                  <a:lnTo>
                    <a:pt x="2749880" y="1277200"/>
                  </a:lnTo>
                  <a:lnTo>
                    <a:pt x="2698661" y="1271333"/>
                  </a:lnTo>
                  <a:lnTo>
                    <a:pt x="2647543" y="1264564"/>
                  </a:lnTo>
                  <a:lnTo>
                    <a:pt x="2596489" y="1257033"/>
                  </a:lnTo>
                  <a:lnTo>
                    <a:pt x="2545524" y="1248841"/>
                  </a:lnTo>
                  <a:lnTo>
                    <a:pt x="2494623" y="1240155"/>
                  </a:lnTo>
                  <a:lnTo>
                    <a:pt x="2443772" y="1231061"/>
                  </a:lnTo>
                  <a:lnTo>
                    <a:pt x="2292489" y="1203109"/>
                  </a:lnTo>
                  <a:lnTo>
                    <a:pt x="2242705" y="1194396"/>
                  </a:lnTo>
                  <a:lnTo>
                    <a:pt x="2192883" y="1186040"/>
                  </a:lnTo>
                  <a:lnTo>
                    <a:pt x="2143023" y="1178026"/>
                  </a:lnTo>
                  <a:lnTo>
                    <a:pt x="2093125" y="1170330"/>
                  </a:lnTo>
                  <a:lnTo>
                    <a:pt x="2043176" y="1162913"/>
                  </a:lnTo>
                  <a:lnTo>
                    <a:pt x="1993201" y="1155763"/>
                  </a:lnTo>
                  <a:lnTo>
                    <a:pt x="1893138" y="1142123"/>
                  </a:lnTo>
                  <a:lnTo>
                    <a:pt x="1792935" y="1129195"/>
                  </a:lnTo>
                  <a:lnTo>
                    <a:pt x="775208" y="1003871"/>
                  </a:lnTo>
                  <a:lnTo>
                    <a:pt x="520268" y="973531"/>
                  </a:lnTo>
                  <a:lnTo>
                    <a:pt x="366826" y="955802"/>
                  </a:lnTo>
                  <a:lnTo>
                    <a:pt x="366191" y="955509"/>
                  </a:lnTo>
                  <a:lnTo>
                    <a:pt x="315010" y="949058"/>
                  </a:lnTo>
                  <a:lnTo>
                    <a:pt x="263906" y="942009"/>
                  </a:lnTo>
                  <a:lnTo>
                    <a:pt x="212953" y="934148"/>
                  </a:lnTo>
                  <a:lnTo>
                    <a:pt x="162179" y="925245"/>
                  </a:lnTo>
                  <a:lnTo>
                    <a:pt x="111633" y="915060"/>
                  </a:lnTo>
                  <a:lnTo>
                    <a:pt x="60515" y="903160"/>
                  </a:lnTo>
                  <a:lnTo>
                    <a:pt x="58978" y="902436"/>
                  </a:lnTo>
                  <a:lnTo>
                    <a:pt x="56134" y="902385"/>
                  </a:lnTo>
                  <a:lnTo>
                    <a:pt x="53454" y="901407"/>
                  </a:lnTo>
                  <a:lnTo>
                    <a:pt x="51295" y="899706"/>
                  </a:lnTo>
                  <a:lnTo>
                    <a:pt x="39065" y="911821"/>
                  </a:lnTo>
                  <a:lnTo>
                    <a:pt x="26377" y="923442"/>
                  </a:lnTo>
                  <a:lnTo>
                    <a:pt x="13322" y="934656"/>
                  </a:lnTo>
                  <a:lnTo>
                    <a:pt x="0" y="945591"/>
                  </a:lnTo>
                  <a:lnTo>
                    <a:pt x="2945803" y="1339964"/>
                  </a:lnTo>
                  <a:lnTo>
                    <a:pt x="2954363" y="1328534"/>
                  </a:lnTo>
                  <a:lnTo>
                    <a:pt x="2963494" y="1317612"/>
                  </a:lnTo>
                  <a:lnTo>
                    <a:pt x="2973209" y="1307299"/>
                  </a:lnTo>
                  <a:lnTo>
                    <a:pt x="2983509" y="1297660"/>
                  </a:lnTo>
                  <a:close/>
                </a:path>
              </a:pathLst>
            </a:custGeom>
            <a:solidFill>
              <a:srgbClr val="000000">
                <a:alpha val="9999"/>
              </a:srgbClr>
            </a:solidFill>
          </p:spPr>
          <p:txBody>
            <a:bodyPr wrap="square" lIns="0" tIns="0" rIns="0" bIns="0" rtlCol="0"/>
            <a:lstStyle/>
            <a:p>
              <a:endParaRPr sz="1804"/>
            </a:p>
          </p:txBody>
        </p:sp>
        <p:sp>
          <p:nvSpPr>
            <p:cNvPr id="58" name="object 57">
              <a:extLst>
                <a:ext uri="{FF2B5EF4-FFF2-40B4-BE49-F238E27FC236}">
                  <a16:creationId xmlns:a16="http://schemas.microsoft.com/office/drawing/2014/main" id="{F8C0E530-21D8-40C8-B9A0-6E0C37EB3BE3}"/>
                </a:ext>
              </a:extLst>
            </p:cNvPr>
            <p:cNvSpPr/>
            <p:nvPr/>
          </p:nvSpPr>
          <p:spPr>
            <a:xfrm>
              <a:off x="12943120" y="8347821"/>
              <a:ext cx="0" cy="132715"/>
            </a:xfrm>
            <a:custGeom>
              <a:avLst/>
              <a:gdLst/>
              <a:ahLst/>
              <a:cxnLst/>
              <a:rect l="l" t="t" r="r" b="b"/>
              <a:pathLst>
                <a:path h="132715">
                  <a:moveTo>
                    <a:pt x="0" y="0"/>
                  </a:moveTo>
                  <a:lnTo>
                    <a:pt x="0" y="132527"/>
                  </a:lnTo>
                </a:path>
              </a:pathLst>
            </a:custGeom>
            <a:ln w="20924">
              <a:solidFill>
                <a:srgbClr val="2CA7AC"/>
              </a:solidFill>
            </a:ln>
          </p:spPr>
          <p:txBody>
            <a:bodyPr wrap="square" lIns="0" tIns="0" rIns="0" bIns="0" rtlCol="0"/>
            <a:lstStyle/>
            <a:p>
              <a:endParaRPr sz="1804"/>
            </a:p>
          </p:txBody>
        </p:sp>
        <p:sp>
          <p:nvSpPr>
            <p:cNvPr id="59" name="object 58">
              <a:extLst>
                <a:ext uri="{FF2B5EF4-FFF2-40B4-BE49-F238E27FC236}">
                  <a16:creationId xmlns:a16="http://schemas.microsoft.com/office/drawing/2014/main" id="{CC047DC4-A60E-408F-9EC1-4791A145BACA}"/>
                </a:ext>
              </a:extLst>
            </p:cNvPr>
            <p:cNvSpPr/>
            <p:nvPr/>
          </p:nvSpPr>
          <p:spPr>
            <a:xfrm>
              <a:off x="13234874" y="8436165"/>
              <a:ext cx="67945" cy="120014"/>
            </a:xfrm>
            <a:custGeom>
              <a:avLst/>
              <a:gdLst/>
              <a:ahLst/>
              <a:cxnLst/>
              <a:rect l="l" t="t" r="r" b="b"/>
              <a:pathLst>
                <a:path w="67944" h="120015">
                  <a:moveTo>
                    <a:pt x="67419" y="0"/>
                  </a:moveTo>
                  <a:lnTo>
                    <a:pt x="0" y="119731"/>
                  </a:lnTo>
                </a:path>
              </a:pathLst>
            </a:custGeom>
            <a:ln w="20924">
              <a:solidFill>
                <a:srgbClr val="2CA7AC"/>
              </a:solidFill>
            </a:ln>
          </p:spPr>
          <p:txBody>
            <a:bodyPr wrap="square" lIns="0" tIns="0" rIns="0" bIns="0" rtlCol="0"/>
            <a:lstStyle/>
            <a:p>
              <a:endParaRPr sz="1804"/>
            </a:p>
          </p:txBody>
        </p:sp>
        <p:sp>
          <p:nvSpPr>
            <p:cNvPr id="60" name="object 59">
              <a:extLst>
                <a:ext uri="{FF2B5EF4-FFF2-40B4-BE49-F238E27FC236}">
                  <a16:creationId xmlns:a16="http://schemas.microsoft.com/office/drawing/2014/main" id="{51FD2C88-620A-4768-84AD-D7660FD33BC6}"/>
                </a:ext>
              </a:extLst>
            </p:cNvPr>
            <p:cNvSpPr/>
            <p:nvPr/>
          </p:nvSpPr>
          <p:spPr>
            <a:xfrm>
              <a:off x="13484810" y="8617520"/>
              <a:ext cx="78105" cy="76835"/>
            </a:xfrm>
            <a:custGeom>
              <a:avLst/>
              <a:gdLst/>
              <a:ahLst/>
              <a:cxnLst/>
              <a:rect l="l" t="t" r="r" b="b"/>
              <a:pathLst>
                <a:path w="78105" h="76834">
                  <a:moveTo>
                    <a:pt x="77892" y="0"/>
                  </a:moveTo>
                  <a:lnTo>
                    <a:pt x="0" y="76720"/>
                  </a:lnTo>
                </a:path>
              </a:pathLst>
            </a:custGeom>
            <a:ln w="20924">
              <a:solidFill>
                <a:srgbClr val="2CA7AC"/>
              </a:solidFill>
            </a:ln>
          </p:spPr>
          <p:txBody>
            <a:bodyPr wrap="square" lIns="0" tIns="0" rIns="0" bIns="0" rtlCol="0"/>
            <a:lstStyle/>
            <a:p>
              <a:endParaRPr sz="1804"/>
            </a:p>
          </p:txBody>
        </p:sp>
        <p:sp>
          <p:nvSpPr>
            <p:cNvPr id="61" name="object 60">
              <a:extLst>
                <a:ext uri="{FF2B5EF4-FFF2-40B4-BE49-F238E27FC236}">
                  <a16:creationId xmlns:a16="http://schemas.microsoft.com/office/drawing/2014/main" id="{6A3B894B-3DCA-40D9-BA05-DBF942A4963C}"/>
                </a:ext>
              </a:extLst>
            </p:cNvPr>
            <p:cNvSpPr/>
            <p:nvPr/>
          </p:nvSpPr>
          <p:spPr>
            <a:xfrm>
              <a:off x="13653422" y="8880241"/>
              <a:ext cx="103505" cy="55244"/>
            </a:xfrm>
            <a:custGeom>
              <a:avLst/>
              <a:gdLst/>
              <a:ahLst/>
              <a:cxnLst/>
              <a:rect l="l" t="t" r="r" b="b"/>
              <a:pathLst>
                <a:path w="103505" h="55245">
                  <a:moveTo>
                    <a:pt x="103462" y="0"/>
                  </a:moveTo>
                  <a:lnTo>
                    <a:pt x="0" y="54634"/>
                  </a:lnTo>
                </a:path>
              </a:pathLst>
            </a:custGeom>
            <a:ln w="20924">
              <a:solidFill>
                <a:srgbClr val="2CA7AC"/>
              </a:solidFill>
            </a:ln>
          </p:spPr>
          <p:txBody>
            <a:bodyPr wrap="square" lIns="0" tIns="0" rIns="0" bIns="0" rtlCol="0"/>
            <a:lstStyle/>
            <a:p>
              <a:endParaRPr sz="1804"/>
            </a:p>
          </p:txBody>
        </p:sp>
        <p:sp>
          <p:nvSpPr>
            <p:cNvPr id="62" name="object 61">
              <a:extLst>
                <a:ext uri="{FF2B5EF4-FFF2-40B4-BE49-F238E27FC236}">
                  <a16:creationId xmlns:a16="http://schemas.microsoft.com/office/drawing/2014/main" id="{8FE675E7-5A22-4557-BAB7-70A40723ABCA}"/>
                </a:ext>
              </a:extLst>
            </p:cNvPr>
            <p:cNvSpPr/>
            <p:nvPr/>
          </p:nvSpPr>
          <p:spPr>
            <a:xfrm>
              <a:off x="12619937" y="8383278"/>
              <a:ext cx="62865" cy="167640"/>
            </a:xfrm>
            <a:custGeom>
              <a:avLst/>
              <a:gdLst/>
              <a:ahLst/>
              <a:cxnLst/>
              <a:rect l="l" t="t" r="r" b="b"/>
              <a:pathLst>
                <a:path w="62865" h="167640">
                  <a:moveTo>
                    <a:pt x="0" y="0"/>
                  </a:moveTo>
                  <a:lnTo>
                    <a:pt x="62774" y="167398"/>
                  </a:lnTo>
                </a:path>
              </a:pathLst>
            </a:custGeom>
            <a:ln w="20924">
              <a:solidFill>
                <a:srgbClr val="2CA7AC"/>
              </a:solidFill>
            </a:ln>
          </p:spPr>
          <p:txBody>
            <a:bodyPr wrap="square" lIns="0" tIns="0" rIns="0" bIns="0" rtlCol="0"/>
            <a:lstStyle/>
            <a:p>
              <a:endParaRPr sz="1804"/>
            </a:p>
          </p:txBody>
        </p:sp>
        <p:sp>
          <p:nvSpPr>
            <p:cNvPr id="63" name="object 62">
              <a:extLst>
                <a:ext uri="{FF2B5EF4-FFF2-40B4-BE49-F238E27FC236}">
                  <a16:creationId xmlns:a16="http://schemas.microsoft.com/office/drawing/2014/main" id="{59595D30-C7D5-433B-A4D8-A84AF5ADA764}"/>
                </a:ext>
              </a:extLst>
            </p:cNvPr>
            <p:cNvSpPr/>
            <p:nvPr/>
          </p:nvSpPr>
          <p:spPr>
            <a:xfrm>
              <a:off x="12339231" y="8555907"/>
              <a:ext cx="134620" cy="129539"/>
            </a:xfrm>
            <a:custGeom>
              <a:avLst/>
              <a:gdLst/>
              <a:ahLst/>
              <a:cxnLst/>
              <a:rect l="l" t="t" r="r" b="b"/>
              <a:pathLst>
                <a:path w="134620" h="129540">
                  <a:moveTo>
                    <a:pt x="0" y="0"/>
                  </a:moveTo>
                  <a:lnTo>
                    <a:pt x="134274" y="129032"/>
                  </a:lnTo>
                </a:path>
              </a:pathLst>
            </a:custGeom>
            <a:ln w="20924">
              <a:solidFill>
                <a:srgbClr val="2CA7AC"/>
              </a:solidFill>
            </a:ln>
          </p:spPr>
          <p:txBody>
            <a:bodyPr wrap="square" lIns="0" tIns="0" rIns="0" bIns="0" rtlCol="0"/>
            <a:lstStyle/>
            <a:p>
              <a:endParaRPr sz="1804"/>
            </a:p>
          </p:txBody>
        </p:sp>
        <p:sp>
          <p:nvSpPr>
            <p:cNvPr id="64" name="object 63">
              <a:extLst>
                <a:ext uri="{FF2B5EF4-FFF2-40B4-BE49-F238E27FC236}">
                  <a16:creationId xmlns:a16="http://schemas.microsoft.com/office/drawing/2014/main" id="{8C6040F3-ED07-4A86-8819-E69075BAD105}"/>
                </a:ext>
              </a:extLst>
            </p:cNvPr>
            <p:cNvSpPr/>
            <p:nvPr/>
          </p:nvSpPr>
          <p:spPr>
            <a:xfrm>
              <a:off x="12143898" y="8824435"/>
              <a:ext cx="181610" cy="69850"/>
            </a:xfrm>
            <a:custGeom>
              <a:avLst/>
              <a:gdLst/>
              <a:ahLst/>
              <a:cxnLst/>
              <a:rect l="l" t="t" r="r" b="b"/>
              <a:pathLst>
                <a:path w="181609" h="69850">
                  <a:moveTo>
                    <a:pt x="0" y="0"/>
                  </a:moveTo>
                  <a:lnTo>
                    <a:pt x="181344" y="69752"/>
                  </a:lnTo>
                </a:path>
              </a:pathLst>
            </a:custGeom>
            <a:ln w="20924">
              <a:solidFill>
                <a:srgbClr val="2CA7AC"/>
              </a:solidFill>
            </a:ln>
          </p:spPr>
          <p:txBody>
            <a:bodyPr wrap="square" lIns="0" tIns="0" rIns="0" bIns="0" rtlCol="0"/>
            <a:lstStyle/>
            <a:p>
              <a:endParaRPr sz="1804"/>
            </a:p>
          </p:txBody>
        </p:sp>
        <p:sp>
          <p:nvSpPr>
            <p:cNvPr id="65" name="object 64">
              <a:extLst>
                <a:ext uri="{FF2B5EF4-FFF2-40B4-BE49-F238E27FC236}">
                  <a16:creationId xmlns:a16="http://schemas.microsoft.com/office/drawing/2014/main" id="{5D0148AE-B324-4F3A-8EC1-08DCECC1131F}"/>
                </a:ext>
              </a:extLst>
            </p:cNvPr>
            <p:cNvSpPr/>
            <p:nvPr/>
          </p:nvSpPr>
          <p:spPr>
            <a:xfrm>
              <a:off x="13659270" y="9143538"/>
              <a:ext cx="157480" cy="13970"/>
            </a:xfrm>
            <a:custGeom>
              <a:avLst/>
              <a:gdLst/>
              <a:ahLst/>
              <a:cxnLst/>
              <a:rect l="l" t="t" r="r" b="b"/>
              <a:pathLst>
                <a:path w="157480" h="13970">
                  <a:moveTo>
                    <a:pt x="-10462" y="6973"/>
                  </a:moveTo>
                  <a:lnTo>
                    <a:pt x="167398" y="6973"/>
                  </a:lnTo>
                </a:path>
              </a:pathLst>
            </a:custGeom>
            <a:ln w="34871">
              <a:solidFill>
                <a:srgbClr val="2CA7AC"/>
              </a:solidFill>
            </a:ln>
          </p:spPr>
          <p:txBody>
            <a:bodyPr wrap="square" lIns="0" tIns="0" rIns="0" bIns="0" rtlCol="0"/>
            <a:lstStyle/>
            <a:p>
              <a:endParaRPr sz="1804"/>
            </a:p>
          </p:txBody>
        </p:sp>
        <p:sp>
          <p:nvSpPr>
            <p:cNvPr id="66" name="object 65">
              <a:extLst>
                <a:ext uri="{FF2B5EF4-FFF2-40B4-BE49-F238E27FC236}">
                  <a16:creationId xmlns:a16="http://schemas.microsoft.com/office/drawing/2014/main" id="{41D899E0-55EE-4F99-B2DA-2268F7D9B5EB}"/>
                </a:ext>
              </a:extLst>
            </p:cNvPr>
            <p:cNvSpPr/>
            <p:nvPr/>
          </p:nvSpPr>
          <p:spPr>
            <a:xfrm>
              <a:off x="17940718" y="5200966"/>
              <a:ext cx="285750" cy="732155"/>
            </a:xfrm>
            <a:custGeom>
              <a:avLst/>
              <a:gdLst/>
              <a:ahLst/>
              <a:cxnLst/>
              <a:rect l="l" t="t" r="r" b="b"/>
              <a:pathLst>
                <a:path w="285750" h="732154">
                  <a:moveTo>
                    <a:pt x="0" y="0"/>
                  </a:moveTo>
                  <a:lnTo>
                    <a:pt x="42257" y="248261"/>
                  </a:lnTo>
                  <a:lnTo>
                    <a:pt x="50188" y="610103"/>
                  </a:lnTo>
                  <a:lnTo>
                    <a:pt x="124136" y="731592"/>
                  </a:lnTo>
                  <a:lnTo>
                    <a:pt x="285246" y="631237"/>
                  </a:lnTo>
                  <a:lnTo>
                    <a:pt x="208651" y="97718"/>
                  </a:lnTo>
                  <a:lnTo>
                    <a:pt x="155837" y="7920"/>
                  </a:lnTo>
                  <a:lnTo>
                    <a:pt x="0" y="0"/>
                  </a:lnTo>
                  <a:close/>
                </a:path>
              </a:pathLst>
            </a:custGeom>
            <a:solidFill>
              <a:srgbClr val="333333"/>
            </a:solidFill>
          </p:spPr>
          <p:txBody>
            <a:bodyPr wrap="square" lIns="0" tIns="0" rIns="0" bIns="0" rtlCol="0"/>
            <a:lstStyle/>
            <a:p>
              <a:endParaRPr sz="1804"/>
            </a:p>
          </p:txBody>
        </p:sp>
        <p:sp>
          <p:nvSpPr>
            <p:cNvPr id="67" name="object 66">
              <a:extLst>
                <a:ext uri="{FF2B5EF4-FFF2-40B4-BE49-F238E27FC236}">
                  <a16:creationId xmlns:a16="http://schemas.microsoft.com/office/drawing/2014/main" id="{870FFCE1-2467-4538-AAF4-960005886B05}"/>
                </a:ext>
              </a:extLst>
            </p:cNvPr>
            <p:cNvSpPr/>
            <p:nvPr/>
          </p:nvSpPr>
          <p:spPr>
            <a:xfrm>
              <a:off x="17900072" y="5790009"/>
              <a:ext cx="684530" cy="852805"/>
            </a:xfrm>
            <a:custGeom>
              <a:avLst/>
              <a:gdLst/>
              <a:ahLst/>
              <a:cxnLst/>
              <a:rect l="l" t="t" r="r" b="b"/>
              <a:pathLst>
                <a:path w="684530" h="852804">
                  <a:moveTo>
                    <a:pt x="314248" y="0"/>
                  </a:moveTo>
                  <a:lnTo>
                    <a:pt x="192758" y="58108"/>
                  </a:lnTo>
                  <a:lnTo>
                    <a:pt x="92393" y="10567"/>
                  </a:lnTo>
                  <a:lnTo>
                    <a:pt x="0" y="729217"/>
                  </a:lnTo>
                  <a:lnTo>
                    <a:pt x="45104" y="738589"/>
                  </a:lnTo>
                  <a:lnTo>
                    <a:pt x="89840" y="749985"/>
                  </a:lnTo>
                  <a:lnTo>
                    <a:pt x="155765" y="770800"/>
                  </a:lnTo>
                  <a:lnTo>
                    <a:pt x="220567" y="794848"/>
                  </a:lnTo>
                  <a:lnTo>
                    <a:pt x="248960" y="803889"/>
                  </a:lnTo>
                  <a:lnTo>
                    <a:pt x="270528" y="805207"/>
                  </a:lnTo>
                  <a:lnTo>
                    <a:pt x="291621" y="799660"/>
                  </a:lnTo>
                  <a:lnTo>
                    <a:pt x="318590" y="788110"/>
                  </a:lnTo>
                  <a:lnTo>
                    <a:pt x="328001" y="785226"/>
                  </a:lnTo>
                  <a:lnTo>
                    <a:pt x="337022" y="784839"/>
                  </a:lnTo>
                  <a:lnTo>
                    <a:pt x="345458" y="786608"/>
                  </a:lnTo>
                  <a:lnTo>
                    <a:pt x="353115" y="790192"/>
                  </a:lnTo>
                  <a:lnTo>
                    <a:pt x="355878" y="790590"/>
                  </a:lnTo>
                  <a:lnTo>
                    <a:pt x="358713" y="791259"/>
                  </a:lnTo>
                  <a:lnTo>
                    <a:pt x="361726" y="792473"/>
                  </a:lnTo>
                  <a:lnTo>
                    <a:pt x="388436" y="807162"/>
                  </a:lnTo>
                  <a:lnTo>
                    <a:pt x="413996" y="825514"/>
                  </a:lnTo>
                  <a:lnTo>
                    <a:pt x="439721" y="842409"/>
                  </a:lnTo>
                  <a:lnTo>
                    <a:pt x="466925" y="852726"/>
                  </a:lnTo>
                  <a:lnTo>
                    <a:pt x="500057" y="852000"/>
                  </a:lnTo>
                  <a:lnTo>
                    <a:pt x="533072" y="840973"/>
                  </a:lnTo>
                  <a:lnTo>
                    <a:pt x="564893" y="824823"/>
                  </a:lnTo>
                  <a:lnTo>
                    <a:pt x="594441" y="808731"/>
                  </a:lnTo>
                  <a:lnTo>
                    <a:pt x="616894" y="797453"/>
                  </a:lnTo>
                  <a:lnTo>
                    <a:pt x="684386" y="764779"/>
                  </a:lnTo>
                  <a:lnTo>
                    <a:pt x="673442" y="670848"/>
                  </a:lnTo>
                  <a:lnTo>
                    <a:pt x="314248" y="0"/>
                  </a:lnTo>
                  <a:close/>
                </a:path>
              </a:pathLst>
            </a:custGeom>
            <a:solidFill>
              <a:srgbClr val="F1EBDF"/>
            </a:solidFill>
          </p:spPr>
          <p:txBody>
            <a:bodyPr wrap="square" lIns="0" tIns="0" rIns="0" bIns="0" rtlCol="0"/>
            <a:lstStyle/>
            <a:p>
              <a:endParaRPr sz="1804"/>
            </a:p>
          </p:txBody>
        </p:sp>
        <p:sp>
          <p:nvSpPr>
            <p:cNvPr id="68" name="object 67">
              <a:extLst>
                <a:ext uri="{FF2B5EF4-FFF2-40B4-BE49-F238E27FC236}">
                  <a16:creationId xmlns:a16="http://schemas.microsoft.com/office/drawing/2014/main" id="{DFF55F09-59D4-4546-A0B8-891F5146C6ED}"/>
                </a:ext>
              </a:extLst>
            </p:cNvPr>
            <p:cNvSpPr/>
            <p:nvPr/>
          </p:nvSpPr>
          <p:spPr>
            <a:xfrm>
              <a:off x="18280924" y="9370048"/>
              <a:ext cx="708660" cy="695960"/>
            </a:xfrm>
            <a:custGeom>
              <a:avLst/>
              <a:gdLst/>
              <a:ahLst/>
              <a:cxnLst/>
              <a:rect l="l" t="t" r="r" b="b"/>
              <a:pathLst>
                <a:path w="708659" h="695959">
                  <a:moveTo>
                    <a:pt x="613440" y="0"/>
                  </a:moveTo>
                  <a:lnTo>
                    <a:pt x="0" y="178090"/>
                  </a:lnTo>
                  <a:lnTo>
                    <a:pt x="27693" y="419510"/>
                  </a:lnTo>
                  <a:lnTo>
                    <a:pt x="55408" y="653009"/>
                  </a:lnTo>
                  <a:lnTo>
                    <a:pt x="204002" y="682447"/>
                  </a:lnTo>
                  <a:lnTo>
                    <a:pt x="294347" y="695557"/>
                  </a:lnTo>
                  <a:lnTo>
                    <a:pt x="363174" y="695308"/>
                  </a:lnTo>
                  <a:lnTo>
                    <a:pt x="447214" y="684668"/>
                  </a:lnTo>
                  <a:lnTo>
                    <a:pt x="546462" y="655297"/>
                  </a:lnTo>
                  <a:lnTo>
                    <a:pt x="629758" y="609971"/>
                  </a:lnTo>
                  <a:lnTo>
                    <a:pt x="687083" y="568354"/>
                  </a:lnTo>
                  <a:lnTo>
                    <a:pt x="708418" y="550112"/>
                  </a:lnTo>
                  <a:lnTo>
                    <a:pt x="613440" y="0"/>
                  </a:lnTo>
                  <a:close/>
                </a:path>
              </a:pathLst>
            </a:custGeom>
            <a:solidFill>
              <a:srgbClr val="B892F7"/>
            </a:solidFill>
          </p:spPr>
          <p:txBody>
            <a:bodyPr wrap="square" lIns="0" tIns="0" rIns="0" bIns="0" rtlCol="0"/>
            <a:lstStyle/>
            <a:p>
              <a:endParaRPr sz="1804"/>
            </a:p>
          </p:txBody>
        </p:sp>
        <p:sp>
          <p:nvSpPr>
            <p:cNvPr id="69" name="object 68">
              <a:extLst>
                <a:ext uri="{FF2B5EF4-FFF2-40B4-BE49-F238E27FC236}">
                  <a16:creationId xmlns:a16="http://schemas.microsoft.com/office/drawing/2014/main" id="{ED6DF23C-88E9-4A9F-A9C0-5C72B3C8A948}"/>
                </a:ext>
              </a:extLst>
            </p:cNvPr>
            <p:cNvSpPr/>
            <p:nvPr/>
          </p:nvSpPr>
          <p:spPr>
            <a:xfrm>
              <a:off x="18280955" y="9370048"/>
              <a:ext cx="708660" cy="588010"/>
            </a:xfrm>
            <a:custGeom>
              <a:avLst/>
              <a:gdLst/>
              <a:ahLst/>
              <a:cxnLst/>
              <a:rect l="l" t="t" r="r" b="b"/>
              <a:pathLst>
                <a:path w="708659" h="588009">
                  <a:moveTo>
                    <a:pt x="613440" y="0"/>
                  </a:moveTo>
                  <a:lnTo>
                    <a:pt x="0" y="178090"/>
                  </a:lnTo>
                  <a:lnTo>
                    <a:pt x="20401" y="355898"/>
                  </a:lnTo>
                  <a:lnTo>
                    <a:pt x="65663" y="378715"/>
                  </a:lnTo>
                  <a:lnTo>
                    <a:pt x="114427" y="394978"/>
                  </a:lnTo>
                  <a:lnTo>
                    <a:pt x="165144" y="405950"/>
                  </a:lnTo>
                  <a:lnTo>
                    <a:pt x="216263" y="412897"/>
                  </a:lnTo>
                  <a:lnTo>
                    <a:pt x="266236" y="417082"/>
                  </a:lnTo>
                  <a:lnTo>
                    <a:pt x="313333" y="418667"/>
                  </a:lnTo>
                  <a:lnTo>
                    <a:pt x="360770" y="418201"/>
                  </a:lnTo>
                  <a:lnTo>
                    <a:pt x="408327" y="417141"/>
                  </a:lnTo>
                  <a:lnTo>
                    <a:pt x="455787" y="416948"/>
                  </a:lnTo>
                  <a:lnTo>
                    <a:pt x="502933" y="419078"/>
                  </a:lnTo>
                  <a:lnTo>
                    <a:pt x="549547" y="424992"/>
                  </a:lnTo>
                  <a:lnTo>
                    <a:pt x="613457" y="446403"/>
                  </a:lnTo>
                  <a:lnTo>
                    <a:pt x="662718" y="491386"/>
                  </a:lnTo>
                  <a:lnTo>
                    <a:pt x="674131" y="539129"/>
                  </a:lnTo>
                  <a:lnTo>
                    <a:pt x="670303" y="563682"/>
                  </a:lnTo>
                  <a:lnTo>
                    <a:pt x="662059" y="587640"/>
                  </a:lnTo>
                  <a:lnTo>
                    <a:pt x="681538" y="572792"/>
                  </a:lnTo>
                  <a:lnTo>
                    <a:pt x="696114" y="560893"/>
                  </a:lnTo>
                  <a:lnTo>
                    <a:pt x="708418" y="550122"/>
                  </a:lnTo>
                  <a:lnTo>
                    <a:pt x="613440" y="0"/>
                  </a:lnTo>
                  <a:close/>
                </a:path>
              </a:pathLst>
            </a:custGeom>
            <a:solidFill>
              <a:srgbClr val="000000">
                <a:alpha val="19999"/>
              </a:srgbClr>
            </a:solidFill>
          </p:spPr>
          <p:txBody>
            <a:bodyPr wrap="square" lIns="0" tIns="0" rIns="0" bIns="0" rtlCol="0"/>
            <a:lstStyle/>
            <a:p>
              <a:endParaRPr sz="1804"/>
            </a:p>
          </p:txBody>
        </p:sp>
        <p:sp>
          <p:nvSpPr>
            <p:cNvPr id="70" name="object 69">
              <a:extLst>
                <a:ext uri="{FF2B5EF4-FFF2-40B4-BE49-F238E27FC236}">
                  <a16:creationId xmlns:a16="http://schemas.microsoft.com/office/drawing/2014/main" id="{4C5E38E5-7DCA-4589-82FD-70B2694B7CEE}"/>
                </a:ext>
              </a:extLst>
            </p:cNvPr>
            <p:cNvSpPr/>
            <p:nvPr/>
          </p:nvSpPr>
          <p:spPr>
            <a:xfrm>
              <a:off x="17902049" y="6517333"/>
              <a:ext cx="1041400" cy="3208655"/>
            </a:xfrm>
            <a:custGeom>
              <a:avLst/>
              <a:gdLst/>
              <a:ahLst/>
              <a:cxnLst/>
              <a:rect l="l" t="t" r="r" b="b"/>
              <a:pathLst>
                <a:path w="1041400" h="3208654">
                  <a:moveTo>
                    <a:pt x="18110" y="0"/>
                  </a:moveTo>
                  <a:lnTo>
                    <a:pt x="10894" y="6"/>
                  </a:lnTo>
                  <a:lnTo>
                    <a:pt x="4861" y="3248"/>
                  </a:lnTo>
                  <a:lnTo>
                    <a:pt x="924" y="8883"/>
                  </a:lnTo>
                  <a:lnTo>
                    <a:pt x="0" y="16070"/>
                  </a:lnTo>
                  <a:lnTo>
                    <a:pt x="355553" y="3104545"/>
                  </a:lnTo>
                  <a:lnTo>
                    <a:pt x="388079" y="3141350"/>
                  </a:lnTo>
                  <a:lnTo>
                    <a:pt x="451437" y="3173129"/>
                  </a:lnTo>
                  <a:lnTo>
                    <a:pt x="496717" y="3186382"/>
                  </a:lnTo>
                  <a:lnTo>
                    <a:pt x="542584" y="3196969"/>
                  </a:lnTo>
                  <a:lnTo>
                    <a:pt x="589100" y="3204418"/>
                  </a:lnTo>
                  <a:lnTo>
                    <a:pt x="636325" y="3208255"/>
                  </a:lnTo>
                  <a:lnTo>
                    <a:pt x="684323" y="3208007"/>
                  </a:lnTo>
                  <a:lnTo>
                    <a:pt x="735432" y="3202932"/>
                  </a:lnTo>
                  <a:lnTo>
                    <a:pt x="786330" y="3192846"/>
                  </a:lnTo>
                  <a:lnTo>
                    <a:pt x="836192" y="3177749"/>
                  </a:lnTo>
                  <a:lnTo>
                    <a:pt x="884189" y="3157640"/>
                  </a:lnTo>
                  <a:lnTo>
                    <a:pt x="929493" y="3132518"/>
                  </a:lnTo>
                  <a:lnTo>
                    <a:pt x="971277" y="3102383"/>
                  </a:lnTo>
                  <a:lnTo>
                    <a:pt x="1008714" y="3067234"/>
                  </a:lnTo>
                  <a:lnTo>
                    <a:pt x="1040975" y="3027071"/>
                  </a:lnTo>
                  <a:lnTo>
                    <a:pt x="1040968" y="3017742"/>
                  </a:lnTo>
                  <a:lnTo>
                    <a:pt x="693823" y="134661"/>
                  </a:lnTo>
                  <a:lnTo>
                    <a:pt x="583717" y="165473"/>
                  </a:lnTo>
                  <a:lnTo>
                    <a:pt x="553960" y="179059"/>
                  </a:lnTo>
                  <a:lnTo>
                    <a:pt x="522920" y="190323"/>
                  </a:lnTo>
                  <a:lnTo>
                    <a:pt x="490891" y="197158"/>
                  </a:lnTo>
                  <a:lnTo>
                    <a:pt x="458168" y="197456"/>
                  </a:lnTo>
                  <a:lnTo>
                    <a:pt x="425314" y="187600"/>
                  </a:lnTo>
                  <a:lnTo>
                    <a:pt x="397391" y="169911"/>
                  </a:lnTo>
                  <a:lnTo>
                    <a:pt x="370541" y="149990"/>
                  </a:lnTo>
                  <a:lnTo>
                    <a:pt x="340906" y="133437"/>
                  </a:lnTo>
                  <a:lnTo>
                    <a:pt x="338782" y="132579"/>
                  </a:lnTo>
                  <a:lnTo>
                    <a:pt x="335099" y="130413"/>
                  </a:lnTo>
                  <a:lnTo>
                    <a:pt x="324295" y="126144"/>
                  </a:lnTo>
                  <a:lnTo>
                    <a:pt x="316029" y="82617"/>
                  </a:lnTo>
                  <a:lnTo>
                    <a:pt x="303670" y="71792"/>
                  </a:lnTo>
                  <a:lnTo>
                    <a:pt x="273650" y="70662"/>
                  </a:lnTo>
                  <a:lnTo>
                    <a:pt x="243140" y="67356"/>
                  </a:lnTo>
                  <a:lnTo>
                    <a:pt x="213210" y="61649"/>
                  </a:lnTo>
                  <a:lnTo>
                    <a:pt x="184933" y="53316"/>
                  </a:lnTo>
                  <a:lnTo>
                    <a:pt x="147991" y="40312"/>
                  </a:lnTo>
                  <a:lnTo>
                    <a:pt x="104676" y="25732"/>
                  </a:lnTo>
                  <a:lnTo>
                    <a:pt x="59783" y="11614"/>
                  </a:lnTo>
                  <a:close/>
                </a:path>
              </a:pathLst>
            </a:custGeom>
            <a:solidFill>
              <a:srgbClr val="F6921E"/>
            </a:solidFill>
          </p:spPr>
          <p:txBody>
            <a:bodyPr wrap="square" lIns="0" tIns="0" rIns="0" bIns="0" rtlCol="0"/>
            <a:lstStyle/>
            <a:p>
              <a:endParaRPr sz="1804"/>
            </a:p>
          </p:txBody>
        </p:sp>
        <p:sp>
          <p:nvSpPr>
            <p:cNvPr id="71" name="object 70">
              <a:extLst>
                <a:ext uri="{FF2B5EF4-FFF2-40B4-BE49-F238E27FC236}">
                  <a16:creationId xmlns:a16="http://schemas.microsoft.com/office/drawing/2014/main" id="{82626D26-9F36-44D4-9387-3A43F102B448}"/>
                </a:ext>
              </a:extLst>
            </p:cNvPr>
            <p:cNvSpPr/>
            <p:nvPr/>
          </p:nvSpPr>
          <p:spPr>
            <a:xfrm>
              <a:off x="18192705" y="6498751"/>
              <a:ext cx="751205" cy="3225800"/>
            </a:xfrm>
            <a:custGeom>
              <a:avLst/>
              <a:gdLst/>
              <a:ahLst/>
              <a:cxnLst/>
              <a:rect l="l" t="t" r="r" b="b"/>
              <a:pathLst>
                <a:path w="751205" h="3225800">
                  <a:moveTo>
                    <a:pt x="385193" y="0"/>
                  </a:moveTo>
                  <a:lnTo>
                    <a:pt x="338990" y="24385"/>
                  </a:lnTo>
                  <a:lnTo>
                    <a:pt x="294097" y="50732"/>
                  </a:lnTo>
                  <a:lnTo>
                    <a:pt x="267298" y="70551"/>
                  </a:lnTo>
                  <a:lnTo>
                    <a:pt x="253649" y="79988"/>
                  </a:lnTo>
                  <a:lnTo>
                    <a:pt x="238803" y="87727"/>
                  </a:lnTo>
                  <a:lnTo>
                    <a:pt x="212331" y="94429"/>
                  </a:lnTo>
                  <a:lnTo>
                    <a:pt x="185941" y="93447"/>
                  </a:lnTo>
                  <a:lnTo>
                    <a:pt x="160262" y="86082"/>
                  </a:lnTo>
                  <a:lnTo>
                    <a:pt x="135927" y="73634"/>
                  </a:lnTo>
                  <a:lnTo>
                    <a:pt x="124113" y="64804"/>
                  </a:lnTo>
                  <a:lnTo>
                    <a:pt x="111787" y="54510"/>
                  </a:lnTo>
                  <a:lnTo>
                    <a:pt x="98924" y="45481"/>
                  </a:lnTo>
                  <a:lnTo>
                    <a:pt x="85498" y="40447"/>
                  </a:lnTo>
                  <a:lnTo>
                    <a:pt x="67524" y="43454"/>
                  </a:lnTo>
                  <a:lnTo>
                    <a:pt x="50844" y="54834"/>
                  </a:lnTo>
                  <a:lnTo>
                    <a:pt x="35275" y="69394"/>
                  </a:lnTo>
                  <a:lnTo>
                    <a:pt x="20631" y="81941"/>
                  </a:lnTo>
                  <a:lnTo>
                    <a:pt x="14009" y="86492"/>
                  </a:lnTo>
                  <a:lnTo>
                    <a:pt x="7103" y="90091"/>
                  </a:lnTo>
                  <a:lnTo>
                    <a:pt x="0" y="92979"/>
                  </a:lnTo>
                  <a:lnTo>
                    <a:pt x="967" y="141027"/>
                  </a:lnTo>
                  <a:lnTo>
                    <a:pt x="3789" y="189358"/>
                  </a:lnTo>
                  <a:lnTo>
                    <a:pt x="8171" y="237886"/>
                  </a:lnTo>
                  <a:lnTo>
                    <a:pt x="13815" y="286524"/>
                  </a:lnTo>
                  <a:lnTo>
                    <a:pt x="20423" y="335187"/>
                  </a:lnTo>
                  <a:lnTo>
                    <a:pt x="27700" y="383788"/>
                  </a:lnTo>
                  <a:lnTo>
                    <a:pt x="50572" y="528357"/>
                  </a:lnTo>
                  <a:lnTo>
                    <a:pt x="57553" y="575849"/>
                  </a:lnTo>
                  <a:lnTo>
                    <a:pt x="85244" y="768749"/>
                  </a:lnTo>
                  <a:lnTo>
                    <a:pt x="127766" y="1057956"/>
                  </a:lnTo>
                  <a:lnTo>
                    <a:pt x="151661" y="1236643"/>
                  </a:lnTo>
                  <a:lnTo>
                    <a:pt x="404622" y="3225741"/>
                  </a:lnTo>
                  <a:lnTo>
                    <a:pt x="454450" y="3219823"/>
                  </a:lnTo>
                  <a:lnTo>
                    <a:pt x="503929" y="3209158"/>
                  </a:lnTo>
                  <a:lnTo>
                    <a:pt x="552292" y="3193743"/>
                  </a:lnTo>
                  <a:lnTo>
                    <a:pt x="598775" y="3173572"/>
                  </a:lnTo>
                  <a:lnTo>
                    <a:pt x="642612" y="3148640"/>
                  </a:lnTo>
                  <a:lnTo>
                    <a:pt x="683040" y="3118943"/>
                  </a:lnTo>
                  <a:lnTo>
                    <a:pt x="719291" y="3084476"/>
                  </a:lnTo>
                  <a:lnTo>
                    <a:pt x="750602" y="3045233"/>
                  </a:lnTo>
                  <a:lnTo>
                    <a:pt x="750541" y="3036328"/>
                  </a:lnTo>
                  <a:lnTo>
                    <a:pt x="750205" y="3027360"/>
                  </a:lnTo>
                  <a:lnTo>
                    <a:pt x="749578" y="3018331"/>
                  </a:lnTo>
                  <a:lnTo>
                    <a:pt x="748646" y="3009243"/>
                  </a:lnTo>
                  <a:lnTo>
                    <a:pt x="385193" y="0"/>
                  </a:lnTo>
                  <a:close/>
                </a:path>
              </a:pathLst>
            </a:custGeom>
            <a:solidFill>
              <a:srgbClr val="EF5A28"/>
            </a:solidFill>
          </p:spPr>
          <p:txBody>
            <a:bodyPr wrap="square" lIns="0" tIns="0" rIns="0" bIns="0" rtlCol="0"/>
            <a:lstStyle/>
            <a:p>
              <a:endParaRPr sz="1804"/>
            </a:p>
          </p:txBody>
        </p:sp>
      </p:grpSp>
    </p:spTree>
    <p:extLst>
      <p:ext uri="{BB962C8B-B14F-4D97-AF65-F5344CB8AC3E}">
        <p14:creationId xmlns:p14="http://schemas.microsoft.com/office/powerpoint/2010/main" val="30963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7500" y="3619034"/>
            <a:ext cx="16955138" cy="2747704"/>
          </a:xfrm>
          <a:prstGeom prst="rect">
            <a:avLst/>
          </a:prstGeom>
        </p:spPr>
        <p:txBody>
          <a:bodyPr vert="horz" wrap="square" lIns="0" tIns="12093" rIns="0" bIns="0" rtlCol="0">
            <a:spAutoFit/>
          </a:bodyPr>
          <a:lstStyle/>
          <a:p>
            <a:pPr marL="585544" marR="5092" indent="-572814">
              <a:lnSpc>
                <a:spcPct val="126099"/>
              </a:lnSpc>
              <a:spcBef>
                <a:spcPts val="95"/>
              </a:spcBef>
              <a:buFontTx/>
              <a:buChar char="-"/>
            </a:pPr>
            <a:r>
              <a:rPr lang="en-US" sz="4811" spc="70" dirty="0" err="1">
                <a:solidFill>
                  <a:srgbClr val="0070C0"/>
                </a:solidFill>
                <a:latin typeface="Times New Roman" panose="02020603050405020304" pitchFamily="18" charset="0"/>
                <a:cs typeface="Times New Roman" panose="02020603050405020304" pitchFamily="18" charset="0"/>
              </a:rPr>
              <a:t>Ôn</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tập</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công</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thức</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tính</a:t>
            </a:r>
            <a:r>
              <a:rPr lang="en-US" sz="4811" spc="70" dirty="0">
                <a:solidFill>
                  <a:srgbClr val="0070C0"/>
                </a:solidFill>
                <a:latin typeface="Times New Roman" panose="02020603050405020304" pitchFamily="18" charset="0"/>
                <a:cs typeface="Times New Roman" panose="02020603050405020304" pitchFamily="18" charset="0"/>
              </a:rPr>
              <a:t> chu vi </a:t>
            </a:r>
            <a:r>
              <a:rPr lang="en-US" sz="4811" spc="70" dirty="0" err="1">
                <a:solidFill>
                  <a:srgbClr val="0070C0"/>
                </a:solidFill>
                <a:latin typeface="Times New Roman" panose="02020603050405020304" pitchFamily="18" charset="0"/>
                <a:cs typeface="Times New Roman" panose="02020603050405020304" pitchFamily="18" charset="0"/>
              </a:rPr>
              <a:t>và</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diện</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tích</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của</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các</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hình</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đã</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học</a:t>
            </a:r>
            <a:r>
              <a:rPr lang="en-US" sz="4811" spc="70" dirty="0">
                <a:solidFill>
                  <a:srgbClr val="0070C0"/>
                </a:solidFill>
                <a:latin typeface="Times New Roman" panose="02020603050405020304" pitchFamily="18" charset="0"/>
                <a:cs typeface="Times New Roman" panose="02020603050405020304" pitchFamily="18" charset="0"/>
              </a:rPr>
              <a:t>.</a:t>
            </a:r>
          </a:p>
          <a:p>
            <a:pPr marL="585544" marR="5092" indent="-572814">
              <a:lnSpc>
                <a:spcPct val="126099"/>
              </a:lnSpc>
              <a:spcBef>
                <a:spcPts val="95"/>
              </a:spcBef>
              <a:buFontTx/>
              <a:buChar char="-"/>
            </a:pPr>
            <a:r>
              <a:rPr lang="en-US" sz="4811" spc="70" dirty="0" err="1">
                <a:solidFill>
                  <a:srgbClr val="0070C0"/>
                </a:solidFill>
                <a:latin typeface="Times New Roman" panose="02020603050405020304" pitchFamily="18" charset="0"/>
                <a:cs typeface="Times New Roman" panose="02020603050405020304" pitchFamily="18" charset="0"/>
              </a:rPr>
              <a:t>Làm</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các</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bài</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tập</a:t>
            </a:r>
            <a:r>
              <a:rPr lang="en-US" sz="4811" spc="70" dirty="0">
                <a:solidFill>
                  <a:srgbClr val="0070C0"/>
                </a:solidFill>
                <a:latin typeface="Times New Roman" panose="02020603050405020304" pitchFamily="18" charset="0"/>
                <a:cs typeface="Times New Roman" panose="02020603050405020304" pitchFamily="18" charset="0"/>
              </a:rPr>
              <a:t> 1, 2, 3, 4 SGK/90-91</a:t>
            </a:r>
          </a:p>
          <a:p>
            <a:pPr marL="585544" marR="5092" indent="-572814">
              <a:lnSpc>
                <a:spcPct val="126099"/>
              </a:lnSpc>
              <a:spcBef>
                <a:spcPts val="95"/>
              </a:spcBef>
              <a:buFontTx/>
              <a:buChar char="-"/>
            </a:pPr>
            <a:r>
              <a:rPr lang="en-US" sz="4811" spc="70" dirty="0" err="1">
                <a:solidFill>
                  <a:srgbClr val="0070C0"/>
                </a:solidFill>
                <a:latin typeface="Times New Roman" panose="02020603050405020304" pitchFamily="18" charset="0"/>
                <a:cs typeface="Times New Roman" panose="02020603050405020304" pitchFamily="18" charset="0"/>
              </a:rPr>
              <a:t>Xem</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trước</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nội</a:t>
            </a:r>
            <a:r>
              <a:rPr lang="en-US" sz="4811" spc="70" dirty="0">
                <a:solidFill>
                  <a:srgbClr val="0070C0"/>
                </a:solidFill>
                <a:latin typeface="Times New Roman" panose="02020603050405020304" pitchFamily="18" charset="0"/>
                <a:cs typeface="Times New Roman" panose="02020603050405020304" pitchFamily="18" charset="0"/>
              </a:rPr>
              <a:t> dung </a:t>
            </a:r>
            <a:r>
              <a:rPr lang="en-US" sz="4811" spc="70" dirty="0" err="1">
                <a:solidFill>
                  <a:srgbClr val="0070C0"/>
                </a:solidFill>
                <a:latin typeface="Times New Roman" panose="02020603050405020304" pitchFamily="18" charset="0"/>
                <a:cs typeface="Times New Roman" panose="02020603050405020304" pitchFamily="18" charset="0"/>
              </a:rPr>
              <a:t>bài</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học</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của</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tiết</a:t>
            </a:r>
            <a:r>
              <a:rPr lang="en-US" sz="4811" spc="70" dirty="0">
                <a:solidFill>
                  <a:srgbClr val="0070C0"/>
                </a:solidFill>
                <a:latin typeface="Times New Roman" panose="02020603050405020304" pitchFamily="18" charset="0"/>
                <a:cs typeface="Times New Roman" panose="02020603050405020304" pitchFamily="18" charset="0"/>
              </a:rPr>
              <a:t> </a:t>
            </a:r>
            <a:r>
              <a:rPr lang="en-US" sz="4811" spc="70" dirty="0" err="1">
                <a:solidFill>
                  <a:srgbClr val="0070C0"/>
                </a:solidFill>
                <a:latin typeface="Times New Roman" panose="02020603050405020304" pitchFamily="18" charset="0"/>
                <a:cs typeface="Times New Roman" panose="02020603050405020304" pitchFamily="18" charset="0"/>
              </a:rPr>
              <a:t>sau</a:t>
            </a:r>
            <a:r>
              <a:rPr lang="en-US" sz="4811" spc="70" dirty="0">
                <a:solidFill>
                  <a:srgbClr val="0070C0"/>
                </a:solidFill>
                <a:latin typeface="Times New Roman" panose="02020603050405020304" pitchFamily="18" charset="0"/>
                <a:cs typeface="Times New Roman" panose="02020603050405020304" pitchFamily="18" charset="0"/>
              </a:rPr>
              <a:t>.</a:t>
            </a:r>
            <a:endParaRPr sz="4811" dirty="0">
              <a:solidFill>
                <a:srgbClr val="0070C0"/>
              </a:solidFill>
              <a:latin typeface="Times New Roman" panose="02020603050405020304" pitchFamily="18" charset="0"/>
              <a:cs typeface="Times New Roman" panose="02020603050405020304" pitchFamily="18" charset="0"/>
            </a:endParaRPr>
          </a:p>
        </p:txBody>
      </p:sp>
      <p:pic>
        <p:nvPicPr>
          <p:cNvPr id="5" name="Графика 4">
            <a:extLst>
              <a:ext uri="{FF2B5EF4-FFF2-40B4-BE49-F238E27FC236}">
                <a16:creationId xmlns:a16="http://schemas.microsoft.com/office/drawing/2014/main" id="{014B8043-19D4-4133-AFD4-94D18D88C5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92178" y="10173470"/>
            <a:ext cx="6669779" cy="1174257"/>
          </a:xfrm>
          <a:prstGeom prst="rect">
            <a:avLst/>
          </a:prstGeom>
        </p:spPr>
      </p:pic>
      <p:sp>
        <p:nvSpPr>
          <p:cNvPr id="3" name="object 3"/>
          <p:cNvSpPr/>
          <p:nvPr/>
        </p:nvSpPr>
        <p:spPr>
          <a:xfrm>
            <a:off x="15111605" y="6366897"/>
            <a:ext cx="4198226" cy="4338668"/>
          </a:xfrm>
          <a:prstGeom prst="rect">
            <a:avLst/>
          </a:prstGeom>
          <a:blipFill>
            <a:blip r:embed="rId5" cstate="print"/>
            <a:stretch>
              <a:fillRect/>
            </a:stretch>
          </a:blipFill>
        </p:spPr>
        <p:txBody>
          <a:bodyPr wrap="square" lIns="0" tIns="0" rIns="0" bIns="0" rtlCol="0"/>
          <a:lstStyle/>
          <a:p>
            <a:endParaRPr sz="1804"/>
          </a:p>
        </p:txBody>
      </p:sp>
      <p:sp>
        <p:nvSpPr>
          <p:cNvPr id="7" name="object 3">
            <a:extLst>
              <a:ext uri="{FF2B5EF4-FFF2-40B4-BE49-F238E27FC236}">
                <a16:creationId xmlns:a16="http://schemas.microsoft.com/office/drawing/2014/main" id="{4DC78331-948A-4075-AAEC-659473C114F1}"/>
              </a:ext>
            </a:extLst>
          </p:cNvPr>
          <p:cNvSpPr txBox="1"/>
          <p:nvPr/>
        </p:nvSpPr>
        <p:spPr>
          <a:xfrm>
            <a:off x="7447491" y="1325046"/>
            <a:ext cx="5651713" cy="1814899"/>
          </a:xfrm>
          <a:prstGeom prst="rect">
            <a:avLst/>
          </a:prstGeom>
        </p:spPr>
        <p:txBody>
          <a:bodyPr vert="horz" wrap="square" lIns="0" tIns="101833" rIns="0" bIns="0" rtlCol="0">
            <a:spAutoFit/>
          </a:bodyPr>
          <a:lstStyle/>
          <a:p>
            <a:pPr marL="12729">
              <a:spcBef>
                <a:spcPts val="802"/>
              </a:spcBef>
            </a:pPr>
            <a:r>
              <a:rPr lang="en-US" sz="11126" b="1" spc="-5" dirty="0" err="1">
                <a:solidFill>
                  <a:srgbClr val="EF1D2C"/>
                </a:solidFill>
                <a:latin typeface="Comic Sans MS"/>
                <a:cs typeface="Comic Sans MS"/>
              </a:rPr>
              <a:t>Dặn</a:t>
            </a:r>
            <a:r>
              <a:rPr lang="en-US" sz="11126" b="1" spc="-5" dirty="0">
                <a:solidFill>
                  <a:srgbClr val="3A2213"/>
                </a:solidFill>
                <a:latin typeface="Comic Sans MS"/>
                <a:cs typeface="Comic Sans MS"/>
              </a:rPr>
              <a:t> </a:t>
            </a:r>
            <a:r>
              <a:rPr lang="en-US" sz="11126" b="1" spc="-5" dirty="0" err="1">
                <a:solidFill>
                  <a:srgbClr val="EF1D2C"/>
                </a:solidFill>
                <a:latin typeface="Comic Sans MS"/>
                <a:cs typeface="Comic Sans MS"/>
              </a:rPr>
              <a:t>dò</a:t>
            </a:r>
            <a:endParaRPr sz="11126" dirty="0">
              <a:solidFill>
                <a:srgbClr val="EF1D2C"/>
              </a:solidFill>
              <a:latin typeface="Comic Sans MS"/>
              <a:cs typeface="Comic Sans MS"/>
            </a:endParaRPr>
          </a:p>
        </p:txBody>
      </p:sp>
    </p:spTree>
    <p:extLst>
      <p:ext uri="{BB962C8B-B14F-4D97-AF65-F5344CB8AC3E}">
        <p14:creationId xmlns:p14="http://schemas.microsoft.com/office/powerpoint/2010/main" val="1725691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C8CFEF-B19D-40BF-B813-AA4FCDE301BD}"/>
              </a:ext>
            </a:extLst>
          </p:cNvPr>
          <p:cNvSpPr txBox="1">
            <a:spLocks/>
          </p:cNvSpPr>
          <p:nvPr/>
        </p:nvSpPr>
        <p:spPr>
          <a:xfrm>
            <a:off x="1559313" y="3903768"/>
            <a:ext cx="17031513" cy="2190803"/>
          </a:xfrm>
          <a:prstGeom prst="rect">
            <a:avLst/>
          </a:prstGeom>
        </p:spPr>
        <p:txBody>
          <a:bodyPr vert="horz" lIns="151126" tIns="75563" rIns="151126" bIns="75563" numCol="1" rtlCol="0" anchor="ctr">
            <a:prstTxWarp prst="textDoubleWave1">
              <a:avLst/>
            </a:prstTxWarp>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73" b="1" dirty="0">
                <a:ln/>
                <a:solidFill>
                  <a:srgbClr val="FF0000"/>
                </a:solidFill>
              </a:rPr>
              <a:t>HẸN GẶP LẠI CÁC EM TRONG TIẾT HỌC SAU</a:t>
            </a:r>
          </a:p>
        </p:txBody>
      </p:sp>
      <p:sp>
        <p:nvSpPr>
          <p:cNvPr id="4" name="object 10">
            <a:extLst>
              <a:ext uri="{FF2B5EF4-FFF2-40B4-BE49-F238E27FC236}">
                <a16:creationId xmlns:a16="http://schemas.microsoft.com/office/drawing/2014/main" id="{1DF29578-1BD7-4E2F-95D5-99455D3A9307}"/>
              </a:ext>
            </a:extLst>
          </p:cNvPr>
          <p:cNvSpPr/>
          <p:nvPr/>
        </p:nvSpPr>
        <p:spPr>
          <a:xfrm>
            <a:off x="3378926" y="7985757"/>
            <a:ext cx="4408708" cy="1670412"/>
          </a:xfrm>
          <a:prstGeom prst="rect">
            <a:avLst/>
          </a:prstGeom>
          <a:blipFill>
            <a:blip r:embed="rId2" cstate="print"/>
            <a:stretch>
              <a:fillRect/>
            </a:stretch>
          </a:blipFill>
        </p:spPr>
        <p:txBody>
          <a:bodyPr wrap="square" lIns="0" tIns="0" rIns="0" bIns="0" rtlCol="0"/>
          <a:lstStyle/>
          <a:p>
            <a:endParaRPr sz="1804"/>
          </a:p>
        </p:txBody>
      </p:sp>
      <p:sp>
        <p:nvSpPr>
          <p:cNvPr id="5" name="object 12">
            <a:extLst>
              <a:ext uri="{FF2B5EF4-FFF2-40B4-BE49-F238E27FC236}">
                <a16:creationId xmlns:a16="http://schemas.microsoft.com/office/drawing/2014/main" id="{DD43FF55-685E-4AE5-B237-A92EABFBC493}"/>
              </a:ext>
            </a:extLst>
          </p:cNvPr>
          <p:cNvSpPr/>
          <p:nvPr/>
        </p:nvSpPr>
        <p:spPr>
          <a:xfrm>
            <a:off x="15488801" y="6685548"/>
            <a:ext cx="2997984" cy="3108674"/>
          </a:xfrm>
          <a:prstGeom prst="rect">
            <a:avLst/>
          </a:prstGeom>
          <a:blipFill>
            <a:blip r:embed="rId3" cstate="print"/>
            <a:stretch>
              <a:fillRect/>
            </a:stretch>
          </a:blipFill>
        </p:spPr>
        <p:txBody>
          <a:bodyPr wrap="square" lIns="0" tIns="0" rIns="0" bIns="0" rtlCol="0"/>
          <a:lstStyle/>
          <a:p>
            <a:endParaRPr sz="1804"/>
          </a:p>
        </p:txBody>
      </p:sp>
      <p:pic>
        <p:nvPicPr>
          <p:cNvPr id="6" name="Графика 5">
            <a:extLst>
              <a:ext uri="{FF2B5EF4-FFF2-40B4-BE49-F238E27FC236}">
                <a16:creationId xmlns:a16="http://schemas.microsoft.com/office/drawing/2014/main" id="{65E82B24-5EA6-4988-A952-FEECEC7B30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335581"/>
            <a:ext cx="3415839" cy="4970765"/>
          </a:xfrm>
          <a:prstGeom prst="rect">
            <a:avLst/>
          </a:prstGeom>
        </p:spPr>
      </p:pic>
      <p:grpSp>
        <p:nvGrpSpPr>
          <p:cNvPr id="7" name="Групиране 32">
            <a:extLst>
              <a:ext uri="{FF2B5EF4-FFF2-40B4-BE49-F238E27FC236}">
                <a16:creationId xmlns:a16="http://schemas.microsoft.com/office/drawing/2014/main" id="{459AC62E-F2FE-4C40-BCD3-BDD52BB7A69E}"/>
              </a:ext>
            </a:extLst>
          </p:cNvPr>
          <p:cNvGrpSpPr/>
          <p:nvPr/>
        </p:nvGrpSpPr>
        <p:grpSpPr>
          <a:xfrm>
            <a:off x="17670801" y="1540528"/>
            <a:ext cx="784161" cy="845653"/>
            <a:chOff x="17327132" y="1200647"/>
            <a:chExt cx="782369" cy="843721"/>
          </a:xfrm>
        </p:grpSpPr>
        <p:sp>
          <p:nvSpPr>
            <p:cNvPr id="8" name="object 5">
              <a:extLst>
                <a:ext uri="{FF2B5EF4-FFF2-40B4-BE49-F238E27FC236}">
                  <a16:creationId xmlns:a16="http://schemas.microsoft.com/office/drawing/2014/main" id="{E030F6C2-C400-439F-BBCB-4CAF6DC9BB28}"/>
                </a:ext>
              </a:extLst>
            </p:cNvPr>
            <p:cNvSpPr/>
            <p:nvPr/>
          </p:nvSpPr>
          <p:spPr>
            <a:xfrm>
              <a:off x="17386871" y="1246173"/>
              <a:ext cx="722630" cy="798195"/>
            </a:xfrm>
            <a:custGeom>
              <a:avLst/>
              <a:gdLst/>
              <a:ahLst/>
              <a:cxnLst/>
              <a:rect l="l" t="t" r="r" b="b"/>
              <a:pathLst>
                <a:path w="722630" h="798194">
                  <a:moveTo>
                    <a:pt x="424229" y="0"/>
                  </a:moveTo>
                  <a:lnTo>
                    <a:pt x="393217" y="30144"/>
                  </a:lnTo>
                  <a:lnTo>
                    <a:pt x="352864" y="94113"/>
                  </a:lnTo>
                  <a:lnTo>
                    <a:pt x="330475" y="134376"/>
                  </a:lnTo>
                  <a:lnTo>
                    <a:pt x="307300" y="177809"/>
                  </a:lnTo>
                  <a:lnTo>
                    <a:pt x="260659" y="267136"/>
                  </a:lnTo>
                  <a:lnTo>
                    <a:pt x="206531" y="271821"/>
                  </a:lnTo>
                  <a:lnTo>
                    <a:pt x="94595" y="286487"/>
                  </a:lnTo>
                  <a:lnTo>
                    <a:pt x="527" y="312051"/>
                  </a:lnTo>
                  <a:lnTo>
                    <a:pt x="0" y="349433"/>
                  </a:lnTo>
                  <a:lnTo>
                    <a:pt x="56464" y="384174"/>
                  </a:lnTo>
                  <a:lnTo>
                    <a:pt x="94412" y="409414"/>
                  </a:lnTo>
                  <a:lnTo>
                    <a:pt x="131058" y="437448"/>
                  </a:lnTo>
                  <a:lnTo>
                    <a:pt x="183614" y="480569"/>
                  </a:lnTo>
                  <a:lnTo>
                    <a:pt x="165990" y="536038"/>
                  </a:lnTo>
                  <a:lnTo>
                    <a:pt x="131912" y="653120"/>
                  </a:lnTo>
                  <a:lnTo>
                    <a:pt x="109568" y="757827"/>
                  </a:lnTo>
                  <a:lnTo>
                    <a:pt x="127149" y="776173"/>
                  </a:lnTo>
                  <a:lnTo>
                    <a:pt x="165812" y="735979"/>
                  </a:lnTo>
                  <a:lnTo>
                    <a:pt x="201795" y="702110"/>
                  </a:lnTo>
                  <a:lnTo>
                    <a:pt x="255885" y="656141"/>
                  </a:lnTo>
                  <a:lnTo>
                    <a:pt x="348868" y="579648"/>
                  </a:lnTo>
                  <a:lnTo>
                    <a:pt x="387233" y="620130"/>
                  </a:lnTo>
                  <a:lnTo>
                    <a:pt x="470169" y="705785"/>
                  </a:lnTo>
                  <a:lnTo>
                    <a:pt x="549432" y="782922"/>
                  </a:lnTo>
                  <a:lnTo>
                    <a:pt x="576780" y="797851"/>
                  </a:lnTo>
                  <a:lnTo>
                    <a:pt x="565481" y="767002"/>
                  </a:lnTo>
                  <a:lnTo>
                    <a:pt x="559868" y="721450"/>
                  </a:lnTo>
                  <a:lnTo>
                    <a:pt x="558281" y="629452"/>
                  </a:lnTo>
                  <a:lnTo>
                    <a:pt x="559057" y="459268"/>
                  </a:lnTo>
                  <a:lnTo>
                    <a:pt x="593233" y="447527"/>
                  </a:lnTo>
                  <a:lnTo>
                    <a:pt x="663674" y="419482"/>
                  </a:lnTo>
                  <a:lnTo>
                    <a:pt x="722249" y="385892"/>
                  </a:lnTo>
                  <a:lnTo>
                    <a:pt x="720826" y="357521"/>
                  </a:lnTo>
                  <a:lnTo>
                    <a:pt x="681548" y="339650"/>
                  </a:lnTo>
                  <a:lnTo>
                    <a:pt x="643882" y="325430"/>
                  </a:lnTo>
                  <a:lnTo>
                    <a:pt x="585715" y="307424"/>
                  </a:lnTo>
                  <a:lnTo>
                    <a:pt x="484931" y="278195"/>
                  </a:lnTo>
                  <a:lnTo>
                    <a:pt x="478590" y="262808"/>
                  </a:lnTo>
                  <a:lnTo>
                    <a:pt x="464627" y="218065"/>
                  </a:lnTo>
                  <a:lnTo>
                    <a:pt x="450631" y="146098"/>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9" name="object 6">
              <a:extLst>
                <a:ext uri="{FF2B5EF4-FFF2-40B4-BE49-F238E27FC236}">
                  <a16:creationId xmlns:a16="http://schemas.microsoft.com/office/drawing/2014/main" id="{75A578A7-F5DA-4085-BFCC-033EE1953592}"/>
                </a:ext>
              </a:extLst>
            </p:cNvPr>
            <p:cNvSpPr/>
            <p:nvPr/>
          </p:nvSpPr>
          <p:spPr>
            <a:xfrm>
              <a:off x="17327132" y="1200647"/>
              <a:ext cx="722630" cy="798195"/>
            </a:xfrm>
            <a:custGeom>
              <a:avLst/>
              <a:gdLst/>
              <a:ahLst/>
              <a:cxnLst/>
              <a:rect l="l" t="t" r="r" b="b"/>
              <a:pathLst>
                <a:path w="722630" h="798194">
                  <a:moveTo>
                    <a:pt x="424229" y="0"/>
                  </a:moveTo>
                  <a:lnTo>
                    <a:pt x="393217" y="30144"/>
                  </a:lnTo>
                  <a:lnTo>
                    <a:pt x="352864" y="94115"/>
                  </a:lnTo>
                  <a:lnTo>
                    <a:pt x="330475" y="134379"/>
                  </a:lnTo>
                  <a:lnTo>
                    <a:pt x="307300" y="177812"/>
                  </a:lnTo>
                  <a:lnTo>
                    <a:pt x="260659" y="267141"/>
                  </a:lnTo>
                  <a:lnTo>
                    <a:pt x="206531" y="271825"/>
                  </a:lnTo>
                  <a:lnTo>
                    <a:pt x="94595" y="286491"/>
                  </a:lnTo>
                  <a:lnTo>
                    <a:pt x="527" y="312056"/>
                  </a:lnTo>
                  <a:lnTo>
                    <a:pt x="0" y="349438"/>
                  </a:lnTo>
                  <a:lnTo>
                    <a:pt x="56464" y="384179"/>
                  </a:lnTo>
                  <a:lnTo>
                    <a:pt x="94412" y="409419"/>
                  </a:lnTo>
                  <a:lnTo>
                    <a:pt x="131058" y="437452"/>
                  </a:lnTo>
                  <a:lnTo>
                    <a:pt x="183614" y="480573"/>
                  </a:lnTo>
                  <a:lnTo>
                    <a:pt x="165990" y="536042"/>
                  </a:lnTo>
                  <a:lnTo>
                    <a:pt x="131912" y="653124"/>
                  </a:lnTo>
                  <a:lnTo>
                    <a:pt x="109568" y="757832"/>
                  </a:lnTo>
                  <a:lnTo>
                    <a:pt x="127149" y="776178"/>
                  </a:lnTo>
                  <a:lnTo>
                    <a:pt x="165812" y="735978"/>
                  </a:lnTo>
                  <a:lnTo>
                    <a:pt x="201795" y="702107"/>
                  </a:lnTo>
                  <a:lnTo>
                    <a:pt x="255885" y="656140"/>
                  </a:lnTo>
                  <a:lnTo>
                    <a:pt x="348868" y="579652"/>
                  </a:lnTo>
                  <a:lnTo>
                    <a:pt x="387233" y="620135"/>
                  </a:lnTo>
                  <a:lnTo>
                    <a:pt x="470169" y="705789"/>
                  </a:lnTo>
                  <a:lnTo>
                    <a:pt x="549432" y="782926"/>
                  </a:lnTo>
                  <a:lnTo>
                    <a:pt x="576780" y="797856"/>
                  </a:lnTo>
                  <a:lnTo>
                    <a:pt x="565486" y="767006"/>
                  </a:lnTo>
                  <a:lnTo>
                    <a:pt x="559876" y="721454"/>
                  </a:lnTo>
                  <a:lnTo>
                    <a:pt x="558286" y="629457"/>
                  </a:lnTo>
                  <a:lnTo>
                    <a:pt x="559057" y="459272"/>
                  </a:lnTo>
                  <a:lnTo>
                    <a:pt x="593233" y="447532"/>
                  </a:lnTo>
                  <a:lnTo>
                    <a:pt x="663676" y="419486"/>
                  </a:lnTo>
                  <a:lnTo>
                    <a:pt x="722254" y="385897"/>
                  </a:lnTo>
                  <a:lnTo>
                    <a:pt x="720837" y="357525"/>
                  </a:lnTo>
                  <a:lnTo>
                    <a:pt x="681552" y="339654"/>
                  </a:lnTo>
                  <a:lnTo>
                    <a:pt x="643883" y="325433"/>
                  </a:lnTo>
                  <a:lnTo>
                    <a:pt x="585715" y="307424"/>
                  </a:lnTo>
                  <a:lnTo>
                    <a:pt x="484931" y="278189"/>
                  </a:lnTo>
                  <a:lnTo>
                    <a:pt x="478590" y="262803"/>
                  </a:lnTo>
                  <a:lnTo>
                    <a:pt x="464627" y="218064"/>
                  </a:lnTo>
                  <a:lnTo>
                    <a:pt x="450631" y="146101"/>
                  </a:lnTo>
                  <a:lnTo>
                    <a:pt x="444190" y="49042"/>
                  </a:lnTo>
                  <a:lnTo>
                    <a:pt x="441766" y="17777"/>
                  </a:lnTo>
                  <a:lnTo>
                    <a:pt x="434940" y="2017"/>
                  </a:lnTo>
                  <a:lnTo>
                    <a:pt x="424229" y="0"/>
                  </a:lnTo>
                  <a:close/>
                </a:path>
              </a:pathLst>
            </a:custGeom>
            <a:solidFill>
              <a:srgbClr val="FFDD14"/>
            </a:solidFill>
          </p:spPr>
          <p:txBody>
            <a:bodyPr wrap="square" lIns="0" tIns="0" rIns="0" bIns="0" rtlCol="0"/>
            <a:lstStyle/>
            <a:p>
              <a:endParaRPr sz="1804"/>
            </a:p>
          </p:txBody>
        </p:sp>
      </p:grpSp>
      <p:grpSp>
        <p:nvGrpSpPr>
          <p:cNvPr id="10" name="Групиране 32">
            <a:extLst>
              <a:ext uri="{FF2B5EF4-FFF2-40B4-BE49-F238E27FC236}">
                <a16:creationId xmlns:a16="http://schemas.microsoft.com/office/drawing/2014/main" id="{D99E9C54-3F60-4EC2-9C2F-9633FE0A64A4}"/>
              </a:ext>
            </a:extLst>
          </p:cNvPr>
          <p:cNvGrpSpPr/>
          <p:nvPr/>
        </p:nvGrpSpPr>
        <p:grpSpPr>
          <a:xfrm>
            <a:off x="9682987" y="2994808"/>
            <a:ext cx="784161" cy="845653"/>
            <a:chOff x="17327132" y="1200647"/>
            <a:chExt cx="782369" cy="843721"/>
          </a:xfrm>
        </p:grpSpPr>
        <p:sp>
          <p:nvSpPr>
            <p:cNvPr id="11" name="object 5">
              <a:extLst>
                <a:ext uri="{FF2B5EF4-FFF2-40B4-BE49-F238E27FC236}">
                  <a16:creationId xmlns:a16="http://schemas.microsoft.com/office/drawing/2014/main" id="{8291B720-41F6-4FF2-8C1D-A8871623198A}"/>
                </a:ext>
              </a:extLst>
            </p:cNvPr>
            <p:cNvSpPr/>
            <p:nvPr/>
          </p:nvSpPr>
          <p:spPr>
            <a:xfrm>
              <a:off x="17386871" y="1246173"/>
              <a:ext cx="722630" cy="798195"/>
            </a:xfrm>
            <a:custGeom>
              <a:avLst/>
              <a:gdLst/>
              <a:ahLst/>
              <a:cxnLst/>
              <a:rect l="l" t="t" r="r" b="b"/>
              <a:pathLst>
                <a:path w="722630" h="798194">
                  <a:moveTo>
                    <a:pt x="424229" y="0"/>
                  </a:moveTo>
                  <a:lnTo>
                    <a:pt x="393217" y="30144"/>
                  </a:lnTo>
                  <a:lnTo>
                    <a:pt x="352864" y="94113"/>
                  </a:lnTo>
                  <a:lnTo>
                    <a:pt x="330475" y="134376"/>
                  </a:lnTo>
                  <a:lnTo>
                    <a:pt x="307300" y="177809"/>
                  </a:lnTo>
                  <a:lnTo>
                    <a:pt x="260659" y="267136"/>
                  </a:lnTo>
                  <a:lnTo>
                    <a:pt x="206531" y="271821"/>
                  </a:lnTo>
                  <a:lnTo>
                    <a:pt x="94595" y="286487"/>
                  </a:lnTo>
                  <a:lnTo>
                    <a:pt x="527" y="312051"/>
                  </a:lnTo>
                  <a:lnTo>
                    <a:pt x="0" y="349433"/>
                  </a:lnTo>
                  <a:lnTo>
                    <a:pt x="56464" y="384174"/>
                  </a:lnTo>
                  <a:lnTo>
                    <a:pt x="94412" y="409414"/>
                  </a:lnTo>
                  <a:lnTo>
                    <a:pt x="131058" y="437448"/>
                  </a:lnTo>
                  <a:lnTo>
                    <a:pt x="183614" y="480569"/>
                  </a:lnTo>
                  <a:lnTo>
                    <a:pt x="165990" y="536038"/>
                  </a:lnTo>
                  <a:lnTo>
                    <a:pt x="131912" y="653120"/>
                  </a:lnTo>
                  <a:lnTo>
                    <a:pt x="109568" y="757827"/>
                  </a:lnTo>
                  <a:lnTo>
                    <a:pt x="127149" y="776173"/>
                  </a:lnTo>
                  <a:lnTo>
                    <a:pt x="165812" y="735979"/>
                  </a:lnTo>
                  <a:lnTo>
                    <a:pt x="201795" y="702110"/>
                  </a:lnTo>
                  <a:lnTo>
                    <a:pt x="255885" y="656141"/>
                  </a:lnTo>
                  <a:lnTo>
                    <a:pt x="348868" y="579648"/>
                  </a:lnTo>
                  <a:lnTo>
                    <a:pt x="387233" y="620130"/>
                  </a:lnTo>
                  <a:lnTo>
                    <a:pt x="470169" y="705785"/>
                  </a:lnTo>
                  <a:lnTo>
                    <a:pt x="549432" y="782922"/>
                  </a:lnTo>
                  <a:lnTo>
                    <a:pt x="576780" y="797851"/>
                  </a:lnTo>
                  <a:lnTo>
                    <a:pt x="565481" y="767002"/>
                  </a:lnTo>
                  <a:lnTo>
                    <a:pt x="559868" y="721450"/>
                  </a:lnTo>
                  <a:lnTo>
                    <a:pt x="558281" y="629452"/>
                  </a:lnTo>
                  <a:lnTo>
                    <a:pt x="559057" y="459268"/>
                  </a:lnTo>
                  <a:lnTo>
                    <a:pt x="593233" y="447527"/>
                  </a:lnTo>
                  <a:lnTo>
                    <a:pt x="663674" y="419482"/>
                  </a:lnTo>
                  <a:lnTo>
                    <a:pt x="722249" y="385892"/>
                  </a:lnTo>
                  <a:lnTo>
                    <a:pt x="720826" y="357521"/>
                  </a:lnTo>
                  <a:lnTo>
                    <a:pt x="681548" y="339650"/>
                  </a:lnTo>
                  <a:lnTo>
                    <a:pt x="643882" y="325430"/>
                  </a:lnTo>
                  <a:lnTo>
                    <a:pt x="585715" y="307424"/>
                  </a:lnTo>
                  <a:lnTo>
                    <a:pt x="484931" y="278195"/>
                  </a:lnTo>
                  <a:lnTo>
                    <a:pt x="478590" y="262808"/>
                  </a:lnTo>
                  <a:lnTo>
                    <a:pt x="464627" y="218065"/>
                  </a:lnTo>
                  <a:lnTo>
                    <a:pt x="450631" y="146098"/>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12" name="object 6">
              <a:extLst>
                <a:ext uri="{FF2B5EF4-FFF2-40B4-BE49-F238E27FC236}">
                  <a16:creationId xmlns:a16="http://schemas.microsoft.com/office/drawing/2014/main" id="{E1EF3B9E-5148-4607-87FF-EB4DE3F231C4}"/>
                </a:ext>
              </a:extLst>
            </p:cNvPr>
            <p:cNvSpPr/>
            <p:nvPr/>
          </p:nvSpPr>
          <p:spPr>
            <a:xfrm>
              <a:off x="17327132" y="1200647"/>
              <a:ext cx="722630" cy="798195"/>
            </a:xfrm>
            <a:custGeom>
              <a:avLst/>
              <a:gdLst/>
              <a:ahLst/>
              <a:cxnLst/>
              <a:rect l="l" t="t" r="r" b="b"/>
              <a:pathLst>
                <a:path w="722630" h="798194">
                  <a:moveTo>
                    <a:pt x="424229" y="0"/>
                  </a:moveTo>
                  <a:lnTo>
                    <a:pt x="393217" y="30144"/>
                  </a:lnTo>
                  <a:lnTo>
                    <a:pt x="352864" y="94115"/>
                  </a:lnTo>
                  <a:lnTo>
                    <a:pt x="330475" y="134379"/>
                  </a:lnTo>
                  <a:lnTo>
                    <a:pt x="307300" y="177812"/>
                  </a:lnTo>
                  <a:lnTo>
                    <a:pt x="260659" y="267141"/>
                  </a:lnTo>
                  <a:lnTo>
                    <a:pt x="206531" y="271825"/>
                  </a:lnTo>
                  <a:lnTo>
                    <a:pt x="94595" y="286491"/>
                  </a:lnTo>
                  <a:lnTo>
                    <a:pt x="527" y="312056"/>
                  </a:lnTo>
                  <a:lnTo>
                    <a:pt x="0" y="349438"/>
                  </a:lnTo>
                  <a:lnTo>
                    <a:pt x="56464" y="384179"/>
                  </a:lnTo>
                  <a:lnTo>
                    <a:pt x="94412" y="409419"/>
                  </a:lnTo>
                  <a:lnTo>
                    <a:pt x="131058" y="437452"/>
                  </a:lnTo>
                  <a:lnTo>
                    <a:pt x="183614" y="480573"/>
                  </a:lnTo>
                  <a:lnTo>
                    <a:pt x="165990" y="536042"/>
                  </a:lnTo>
                  <a:lnTo>
                    <a:pt x="131912" y="653124"/>
                  </a:lnTo>
                  <a:lnTo>
                    <a:pt x="109568" y="757832"/>
                  </a:lnTo>
                  <a:lnTo>
                    <a:pt x="127149" y="776178"/>
                  </a:lnTo>
                  <a:lnTo>
                    <a:pt x="165812" y="735978"/>
                  </a:lnTo>
                  <a:lnTo>
                    <a:pt x="201795" y="702107"/>
                  </a:lnTo>
                  <a:lnTo>
                    <a:pt x="255885" y="656140"/>
                  </a:lnTo>
                  <a:lnTo>
                    <a:pt x="348868" y="579652"/>
                  </a:lnTo>
                  <a:lnTo>
                    <a:pt x="387233" y="620135"/>
                  </a:lnTo>
                  <a:lnTo>
                    <a:pt x="470169" y="705789"/>
                  </a:lnTo>
                  <a:lnTo>
                    <a:pt x="549432" y="782926"/>
                  </a:lnTo>
                  <a:lnTo>
                    <a:pt x="576780" y="797856"/>
                  </a:lnTo>
                  <a:lnTo>
                    <a:pt x="565486" y="767006"/>
                  </a:lnTo>
                  <a:lnTo>
                    <a:pt x="559876" y="721454"/>
                  </a:lnTo>
                  <a:lnTo>
                    <a:pt x="558286" y="629457"/>
                  </a:lnTo>
                  <a:lnTo>
                    <a:pt x="559057" y="459272"/>
                  </a:lnTo>
                  <a:lnTo>
                    <a:pt x="593233" y="447532"/>
                  </a:lnTo>
                  <a:lnTo>
                    <a:pt x="663676" y="419486"/>
                  </a:lnTo>
                  <a:lnTo>
                    <a:pt x="722254" y="385897"/>
                  </a:lnTo>
                  <a:lnTo>
                    <a:pt x="720837" y="357525"/>
                  </a:lnTo>
                  <a:lnTo>
                    <a:pt x="681552" y="339654"/>
                  </a:lnTo>
                  <a:lnTo>
                    <a:pt x="643883" y="325433"/>
                  </a:lnTo>
                  <a:lnTo>
                    <a:pt x="585715" y="307424"/>
                  </a:lnTo>
                  <a:lnTo>
                    <a:pt x="484931" y="278189"/>
                  </a:lnTo>
                  <a:lnTo>
                    <a:pt x="478590" y="262803"/>
                  </a:lnTo>
                  <a:lnTo>
                    <a:pt x="464627" y="218064"/>
                  </a:lnTo>
                  <a:lnTo>
                    <a:pt x="450631" y="146101"/>
                  </a:lnTo>
                  <a:lnTo>
                    <a:pt x="444190" y="49042"/>
                  </a:lnTo>
                  <a:lnTo>
                    <a:pt x="441766" y="17777"/>
                  </a:lnTo>
                  <a:lnTo>
                    <a:pt x="434940" y="2017"/>
                  </a:lnTo>
                  <a:lnTo>
                    <a:pt x="424229" y="0"/>
                  </a:lnTo>
                  <a:close/>
                </a:path>
              </a:pathLst>
            </a:custGeom>
            <a:solidFill>
              <a:srgbClr val="FFDD14"/>
            </a:solidFill>
          </p:spPr>
          <p:txBody>
            <a:bodyPr wrap="square" lIns="0" tIns="0" rIns="0" bIns="0" rtlCol="0"/>
            <a:lstStyle/>
            <a:p>
              <a:endParaRPr sz="1804"/>
            </a:p>
          </p:txBody>
        </p:sp>
      </p:grpSp>
      <p:grpSp>
        <p:nvGrpSpPr>
          <p:cNvPr id="13" name="Групиране 32">
            <a:extLst>
              <a:ext uri="{FF2B5EF4-FFF2-40B4-BE49-F238E27FC236}">
                <a16:creationId xmlns:a16="http://schemas.microsoft.com/office/drawing/2014/main" id="{6CBC12B8-7DBD-4708-8DFA-E365A883E2C8}"/>
              </a:ext>
            </a:extLst>
          </p:cNvPr>
          <p:cNvGrpSpPr/>
          <p:nvPr/>
        </p:nvGrpSpPr>
        <p:grpSpPr>
          <a:xfrm>
            <a:off x="1755052" y="2194786"/>
            <a:ext cx="784161" cy="845653"/>
            <a:chOff x="17327132" y="1200647"/>
            <a:chExt cx="782369" cy="843721"/>
          </a:xfrm>
        </p:grpSpPr>
        <p:sp>
          <p:nvSpPr>
            <p:cNvPr id="14" name="object 5">
              <a:extLst>
                <a:ext uri="{FF2B5EF4-FFF2-40B4-BE49-F238E27FC236}">
                  <a16:creationId xmlns:a16="http://schemas.microsoft.com/office/drawing/2014/main" id="{5A4D0DFF-90AA-4514-B442-1AA0E15EA300}"/>
                </a:ext>
              </a:extLst>
            </p:cNvPr>
            <p:cNvSpPr/>
            <p:nvPr/>
          </p:nvSpPr>
          <p:spPr>
            <a:xfrm>
              <a:off x="17386871" y="1246173"/>
              <a:ext cx="722630" cy="798195"/>
            </a:xfrm>
            <a:custGeom>
              <a:avLst/>
              <a:gdLst/>
              <a:ahLst/>
              <a:cxnLst/>
              <a:rect l="l" t="t" r="r" b="b"/>
              <a:pathLst>
                <a:path w="722630" h="798194">
                  <a:moveTo>
                    <a:pt x="424229" y="0"/>
                  </a:moveTo>
                  <a:lnTo>
                    <a:pt x="393217" y="30144"/>
                  </a:lnTo>
                  <a:lnTo>
                    <a:pt x="352864" y="94113"/>
                  </a:lnTo>
                  <a:lnTo>
                    <a:pt x="330475" y="134376"/>
                  </a:lnTo>
                  <a:lnTo>
                    <a:pt x="307300" y="177809"/>
                  </a:lnTo>
                  <a:lnTo>
                    <a:pt x="260659" y="267136"/>
                  </a:lnTo>
                  <a:lnTo>
                    <a:pt x="206531" y="271821"/>
                  </a:lnTo>
                  <a:lnTo>
                    <a:pt x="94595" y="286487"/>
                  </a:lnTo>
                  <a:lnTo>
                    <a:pt x="527" y="312051"/>
                  </a:lnTo>
                  <a:lnTo>
                    <a:pt x="0" y="349433"/>
                  </a:lnTo>
                  <a:lnTo>
                    <a:pt x="56464" y="384174"/>
                  </a:lnTo>
                  <a:lnTo>
                    <a:pt x="94412" y="409414"/>
                  </a:lnTo>
                  <a:lnTo>
                    <a:pt x="131058" y="437448"/>
                  </a:lnTo>
                  <a:lnTo>
                    <a:pt x="183614" y="480569"/>
                  </a:lnTo>
                  <a:lnTo>
                    <a:pt x="165990" y="536038"/>
                  </a:lnTo>
                  <a:lnTo>
                    <a:pt x="131912" y="653120"/>
                  </a:lnTo>
                  <a:lnTo>
                    <a:pt x="109568" y="757827"/>
                  </a:lnTo>
                  <a:lnTo>
                    <a:pt x="127149" y="776173"/>
                  </a:lnTo>
                  <a:lnTo>
                    <a:pt x="165812" y="735979"/>
                  </a:lnTo>
                  <a:lnTo>
                    <a:pt x="201795" y="702110"/>
                  </a:lnTo>
                  <a:lnTo>
                    <a:pt x="255885" y="656141"/>
                  </a:lnTo>
                  <a:lnTo>
                    <a:pt x="348868" y="579648"/>
                  </a:lnTo>
                  <a:lnTo>
                    <a:pt x="387233" y="620130"/>
                  </a:lnTo>
                  <a:lnTo>
                    <a:pt x="470169" y="705785"/>
                  </a:lnTo>
                  <a:lnTo>
                    <a:pt x="549432" y="782922"/>
                  </a:lnTo>
                  <a:lnTo>
                    <a:pt x="576780" y="797851"/>
                  </a:lnTo>
                  <a:lnTo>
                    <a:pt x="565481" y="767002"/>
                  </a:lnTo>
                  <a:lnTo>
                    <a:pt x="559868" y="721450"/>
                  </a:lnTo>
                  <a:lnTo>
                    <a:pt x="558281" y="629452"/>
                  </a:lnTo>
                  <a:lnTo>
                    <a:pt x="559057" y="459268"/>
                  </a:lnTo>
                  <a:lnTo>
                    <a:pt x="593233" y="447527"/>
                  </a:lnTo>
                  <a:lnTo>
                    <a:pt x="663674" y="419482"/>
                  </a:lnTo>
                  <a:lnTo>
                    <a:pt x="722249" y="385892"/>
                  </a:lnTo>
                  <a:lnTo>
                    <a:pt x="720826" y="357521"/>
                  </a:lnTo>
                  <a:lnTo>
                    <a:pt x="681548" y="339650"/>
                  </a:lnTo>
                  <a:lnTo>
                    <a:pt x="643882" y="325430"/>
                  </a:lnTo>
                  <a:lnTo>
                    <a:pt x="585715" y="307424"/>
                  </a:lnTo>
                  <a:lnTo>
                    <a:pt x="484931" y="278195"/>
                  </a:lnTo>
                  <a:lnTo>
                    <a:pt x="478590" y="262808"/>
                  </a:lnTo>
                  <a:lnTo>
                    <a:pt x="464627" y="218065"/>
                  </a:lnTo>
                  <a:lnTo>
                    <a:pt x="450631" y="146098"/>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15" name="object 6">
              <a:extLst>
                <a:ext uri="{FF2B5EF4-FFF2-40B4-BE49-F238E27FC236}">
                  <a16:creationId xmlns:a16="http://schemas.microsoft.com/office/drawing/2014/main" id="{F50E4EF2-F49D-4448-BEB4-9033B66FA463}"/>
                </a:ext>
              </a:extLst>
            </p:cNvPr>
            <p:cNvSpPr/>
            <p:nvPr/>
          </p:nvSpPr>
          <p:spPr>
            <a:xfrm>
              <a:off x="17327132" y="1200647"/>
              <a:ext cx="722630" cy="798195"/>
            </a:xfrm>
            <a:custGeom>
              <a:avLst/>
              <a:gdLst/>
              <a:ahLst/>
              <a:cxnLst/>
              <a:rect l="l" t="t" r="r" b="b"/>
              <a:pathLst>
                <a:path w="722630" h="798194">
                  <a:moveTo>
                    <a:pt x="424229" y="0"/>
                  </a:moveTo>
                  <a:lnTo>
                    <a:pt x="393217" y="30144"/>
                  </a:lnTo>
                  <a:lnTo>
                    <a:pt x="352864" y="94115"/>
                  </a:lnTo>
                  <a:lnTo>
                    <a:pt x="330475" y="134379"/>
                  </a:lnTo>
                  <a:lnTo>
                    <a:pt x="307300" y="177812"/>
                  </a:lnTo>
                  <a:lnTo>
                    <a:pt x="260659" y="267141"/>
                  </a:lnTo>
                  <a:lnTo>
                    <a:pt x="206531" y="271825"/>
                  </a:lnTo>
                  <a:lnTo>
                    <a:pt x="94595" y="286491"/>
                  </a:lnTo>
                  <a:lnTo>
                    <a:pt x="527" y="312056"/>
                  </a:lnTo>
                  <a:lnTo>
                    <a:pt x="0" y="349438"/>
                  </a:lnTo>
                  <a:lnTo>
                    <a:pt x="56464" y="384179"/>
                  </a:lnTo>
                  <a:lnTo>
                    <a:pt x="94412" y="409419"/>
                  </a:lnTo>
                  <a:lnTo>
                    <a:pt x="131058" y="437452"/>
                  </a:lnTo>
                  <a:lnTo>
                    <a:pt x="183614" y="480573"/>
                  </a:lnTo>
                  <a:lnTo>
                    <a:pt x="165990" y="536042"/>
                  </a:lnTo>
                  <a:lnTo>
                    <a:pt x="131912" y="653124"/>
                  </a:lnTo>
                  <a:lnTo>
                    <a:pt x="109568" y="757832"/>
                  </a:lnTo>
                  <a:lnTo>
                    <a:pt x="127149" y="776178"/>
                  </a:lnTo>
                  <a:lnTo>
                    <a:pt x="165812" y="735978"/>
                  </a:lnTo>
                  <a:lnTo>
                    <a:pt x="201795" y="702107"/>
                  </a:lnTo>
                  <a:lnTo>
                    <a:pt x="255885" y="656140"/>
                  </a:lnTo>
                  <a:lnTo>
                    <a:pt x="348868" y="579652"/>
                  </a:lnTo>
                  <a:lnTo>
                    <a:pt x="387233" y="620135"/>
                  </a:lnTo>
                  <a:lnTo>
                    <a:pt x="470169" y="705789"/>
                  </a:lnTo>
                  <a:lnTo>
                    <a:pt x="549432" y="782926"/>
                  </a:lnTo>
                  <a:lnTo>
                    <a:pt x="576780" y="797856"/>
                  </a:lnTo>
                  <a:lnTo>
                    <a:pt x="565486" y="767006"/>
                  </a:lnTo>
                  <a:lnTo>
                    <a:pt x="559876" y="721454"/>
                  </a:lnTo>
                  <a:lnTo>
                    <a:pt x="558286" y="629457"/>
                  </a:lnTo>
                  <a:lnTo>
                    <a:pt x="559057" y="459272"/>
                  </a:lnTo>
                  <a:lnTo>
                    <a:pt x="593233" y="447532"/>
                  </a:lnTo>
                  <a:lnTo>
                    <a:pt x="663676" y="419486"/>
                  </a:lnTo>
                  <a:lnTo>
                    <a:pt x="722254" y="385897"/>
                  </a:lnTo>
                  <a:lnTo>
                    <a:pt x="720837" y="357525"/>
                  </a:lnTo>
                  <a:lnTo>
                    <a:pt x="681552" y="339654"/>
                  </a:lnTo>
                  <a:lnTo>
                    <a:pt x="643883" y="325433"/>
                  </a:lnTo>
                  <a:lnTo>
                    <a:pt x="585715" y="307424"/>
                  </a:lnTo>
                  <a:lnTo>
                    <a:pt x="484931" y="278189"/>
                  </a:lnTo>
                  <a:lnTo>
                    <a:pt x="478590" y="262803"/>
                  </a:lnTo>
                  <a:lnTo>
                    <a:pt x="464627" y="218064"/>
                  </a:lnTo>
                  <a:lnTo>
                    <a:pt x="450631" y="146101"/>
                  </a:lnTo>
                  <a:lnTo>
                    <a:pt x="444190" y="49042"/>
                  </a:lnTo>
                  <a:lnTo>
                    <a:pt x="441766" y="17777"/>
                  </a:lnTo>
                  <a:lnTo>
                    <a:pt x="434940" y="2017"/>
                  </a:lnTo>
                  <a:lnTo>
                    <a:pt x="424229" y="0"/>
                  </a:lnTo>
                  <a:close/>
                </a:path>
              </a:pathLst>
            </a:custGeom>
            <a:solidFill>
              <a:srgbClr val="FFDD14"/>
            </a:solidFill>
          </p:spPr>
          <p:txBody>
            <a:bodyPr wrap="square" lIns="0" tIns="0" rIns="0" bIns="0" rtlCol="0"/>
            <a:lstStyle/>
            <a:p>
              <a:endParaRPr sz="1804"/>
            </a:p>
          </p:txBody>
        </p:sp>
      </p:grpSp>
      <p:sp>
        <p:nvSpPr>
          <p:cNvPr id="16" name="object 13">
            <a:extLst>
              <a:ext uri="{FF2B5EF4-FFF2-40B4-BE49-F238E27FC236}">
                <a16:creationId xmlns:a16="http://schemas.microsoft.com/office/drawing/2014/main" id="{2F3CC1CB-01C9-4829-BE8D-FF2E5B2D6025}"/>
              </a:ext>
            </a:extLst>
          </p:cNvPr>
          <p:cNvSpPr/>
          <p:nvPr/>
        </p:nvSpPr>
        <p:spPr>
          <a:xfrm>
            <a:off x="14199292" y="2618353"/>
            <a:ext cx="724285" cy="800023"/>
          </a:xfrm>
          <a:custGeom>
            <a:avLst/>
            <a:gdLst/>
            <a:ahLst/>
            <a:cxnLst/>
            <a:rect l="l" t="t" r="r" b="b"/>
            <a:pathLst>
              <a:path w="722630" h="798194">
                <a:moveTo>
                  <a:pt x="424156" y="0"/>
                </a:moveTo>
                <a:lnTo>
                  <a:pt x="393150" y="30139"/>
                </a:lnTo>
                <a:lnTo>
                  <a:pt x="352803" y="94096"/>
                </a:lnTo>
                <a:lnTo>
                  <a:pt x="330418" y="134353"/>
                </a:lnTo>
                <a:lnTo>
                  <a:pt x="307248" y="177778"/>
                </a:lnTo>
                <a:lnTo>
                  <a:pt x="260615" y="267090"/>
                </a:lnTo>
                <a:lnTo>
                  <a:pt x="206495" y="271774"/>
                </a:lnTo>
                <a:lnTo>
                  <a:pt x="94579" y="286437"/>
                </a:lnTo>
                <a:lnTo>
                  <a:pt x="526" y="311998"/>
                </a:lnTo>
                <a:lnTo>
                  <a:pt x="0" y="349373"/>
                </a:lnTo>
                <a:lnTo>
                  <a:pt x="56454" y="384108"/>
                </a:lnTo>
                <a:lnTo>
                  <a:pt x="94396" y="409344"/>
                </a:lnTo>
                <a:lnTo>
                  <a:pt x="131035" y="437373"/>
                </a:lnTo>
                <a:lnTo>
                  <a:pt x="183583" y="480486"/>
                </a:lnTo>
                <a:lnTo>
                  <a:pt x="165962" y="535946"/>
                </a:lnTo>
                <a:lnTo>
                  <a:pt x="131889" y="653008"/>
                </a:lnTo>
                <a:lnTo>
                  <a:pt x="109549" y="757697"/>
                </a:lnTo>
                <a:lnTo>
                  <a:pt x="127127" y="776040"/>
                </a:lnTo>
                <a:lnTo>
                  <a:pt x="165783" y="735853"/>
                </a:lnTo>
                <a:lnTo>
                  <a:pt x="201761" y="701989"/>
                </a:lnTo>
                <a:lnTo>
                  <a:pt x="255841" y="656028"/>
                </a:lnTo>
                <a:lnTo>
                  <a:pt x="348808" y="579548"/>
                </a:lnTo>
                <a:lnTo>
                  <a:pt x="387167" y="620024"/>
                </a:lnTo>
                <a:lnTo>
                  <a:pt x="470088" y="705664"/>
                </a:lnTo>
                <a:lnTo>
                  <a:pt x="549337" y="782787"/>
                </a:lnTo>
                <a:lnTo>
                  <a:pt x="576681" y="797714"/>
                </a:lnTo>
                <a:lnTo>
                  <a:pt x="565384" y="766870"/>
                </a:lnTo>
                <a:lnTo>
                  <a:pt x="559772" y="721326"/>
                </a:lnTo>
                <a:lnTo>
                  <a:pt x="558185" y="629344"/>
                </a:lnTo>
                <a:lnTo>
                  <a:pt x="558961" y="459189"/>
                </a:lnTo>
                <a:lnTo>
                  <a:pt x="593131" y="447451"/>
                </a:lnTo>
                <a:lnTo>
                  <a:pt x="663560" y="419410"/>
                </a:lnTo>
                <a:lnTo>
                  <a:pt x="722125" y="385826"/>
                </a:lnTo>
                <a:lnTo>
                  <a:pt x="720703" y="357459"/>
                </a:lnTo>
                <a:lnTo>
                  <a:pt x="681430" y="339598"/>
                </a:lnTo>
                <a:lnTo>
                  <a:pt x="643772" y="325382"/>
                </a:lnTo>
                <a:lnTo>
                  <a:pt x="585614" y="307377"/>
                </a:lnTo>
                <a:lnTo>
                  <a:pt x="484848" y="278147"/>
                </a:lnTo>
                <a:lnTo>
                  <a:pt x="478508" y="262764"/>
                </a:lnTo>
                <a:lnTo>
                  <a:pt x="464548" y="218032"/>
                </a:lnTo>
                <a:lnTo>
                  <a:pt x="450554" y="146078"/>
                </a:lnTo>
                <a:lnTo>
                  <a:pt x="444114" y="49029"/>
                </a:lnTo>
                <a:lnTo>
                  <a:pt x="441690" y="17772"/>
                </a:lnTo>
                <a:lnTo>
                  <a:pt x="434865" y="2016"/>
                </a:lnTo>
                <a:lnTo>
                  <a:pt x="424156" y="0"/>
                </a:lnTo>
                <a:close/>
              </a:path>
            </a:pathLst>
          </a:custGeom>
          <a:solidFill>
            <a:srgbClr val="000000">
              <a:alpha val="19999"/>
            </a:srgbClr>
          </a:solidFill>
        </p:spPr>
        <p:txBody>
          <a:bodyPr wrap="square" lIns="0" tIns="0" rIns="0" bIns="0" rtlCol="0"/>
          <a:lstStyle/>
          <a:p>
            <a:endParaRPr sz="1804"/>
          </a:p>
        </p:txBody>
      </p:sp>
      <p:sp>
        <p:nvSpPr>
          <p:cNvPr id="17" name="object 13">
            <a:extLst>
              <a:ext uri="{FF2B5EF4-FFF2-40B4-BE49-F238E27FC236}">
                <a16:creationId xmlns:a16="http://schemas.microsoft.com/office/drawing/2014/main" id="{A2A55B33-AA9D-4EE0-80DD-7E549CEBF0BA}"/>
              </a:ext>
            </a:extLst>
          </p:cNvPr>
          <p:cNvSpPr/>
          <p:nvPr/>
        </p:nvSpPr>
        <p:spPr>
          <a:xfrm>
            <a:off x="5583278" y="1721589"/>
            <a:ext cx="724285" cy="800023"/>
          </a:xfrm>
          <a:custGeom>
            <a:avLst/>
            <a:gdLst/>
            <a:ahLst/>
            <a:cxnLst/>
            <a:rect l="l" t="t" r="r" b="b"/>
            <a:pathLst>
              <a:path w="722630" h="798194">
                <a:moveTo>
                  <a:pt x="424156" y="0"/>
                </a:moveTo>
                <a:lnTo>
                  <a:pt x="393150" y="30139"/>
                </a:lnTo>
                <a:lnTo>
                  <a:pt x="352803" y="94096"/>
                </a:lnTo>
                <a:lnTo>
                  <a:pt x="330418" y="134353"/>
                </a:lnTo>
                <a:lnTo>
                  <a:pt x="307248" y="177778"/>
                </a:lnTo>
                <a:lnTo>
                  <a:pt x="260615" y="267090"/>
                </a:lnTo>
                <a:lnTo>
                  <a:pt x="206495" y="271774"/>
                </a:lnTo>
                <a:lnTo>
                  <a:pt x="94579" y="286437"/>
                </a:lnTo>
                <a:lnTo>
                  <a:pt x="526" y="311998"/>
                </a:lnTo>
                <a:lnTo>
                  <a:pt x="0" y="349373"/>
                </a:lnTo>
                <a:lnTo>
                  <a:pt x="56454" y="384108"/>
                </a:lnTo>
                <a:lnTo>
                  <a:pt x="94396" y="409344"/>
                </a:lnTo>
                <a:lnTo>
                  <a:pt x="131035" y="437373"/>
                </a:lnTo>
                <a:lnTo>
                  <a:pt x="183583" y="480486"/>
                </a:lnTo>
                <a:lnTo>
                  <a:pt x="165962" y="535946"/>
                </a:lnTo>
                <a:lnTo>
                  <a:pt x="131889" y="653008"/>
                </a:lnTo>
                <a:lnTo>
                  <a:pt x="109549" y="757697"/>
                </a:lnTo>
                <a:lnTo>
                  <a:pt x="127127" y="776040"/>
                </a:lnTo>
                <a:lnTo>
                  <a:pt x="165783" y="735853"/>
                </a:lnTo>
                <a:lnTo>
                  <a:pt x="201761" y="701989"/>
                </a:lnTo>
                <a:lnTo>
                  <a:pt x="255841" y="656028"/>
                </a:lnTo>
                <a:lnTo>
                  <a:pt x="348808" y="579548"/>
                </a:lnTo>
                <a:lnTo>
                  <a:pt x="387167" y="620024"/>
                </a:lnTo>
                <a:lnTo>
                  <a:pt x="470088" y="705664"/>
                </a:lnTo>
                <a:lnTo>
                  <a:pt x="549337" y="782787"/>
                </a:lnTo>
                <a:lnTo>
                  <a:pt x="576681" y="797714"/>
                </a:lnTo>
                <a:lnTo>
                  <a:pt x="565384" y="766870"/>
                </a:lnTo>
                <a:lnTo>
                  <a:pt x="559772" y="721326"/>
                </a:lnTo>
                <a:lnTo>
                  <a:pt x="558185" y="629344"/>
                </a:lnTo>
                <a:lnTo>
                  <a:pt x="558961" y="459189"/>
                </a:lnTo>
                <a:lnTo>
                  <a:pt x="593131" y="447451"/>
                </a:lnTo>
                <a:lnTo>
                  <a:pt x="663560" y="419410"/>
                </a:lnTo>
                <a:lnTo>
                  <a:pt x="722125" y="385826"/>
                </a:lnTo>
                <a:lnTo>
                  <a:pt x="720703" y="357459"/>
                </a:lnTo>
                <a:lnTo>
                  <a:pt x="681430" y="339598"/>
                </a:lnTo>
                <a:lnTo>
                  <a:pt x="643772" y="325382"/>
                </a:lnTo>
                <a:lnTo>
                  <a:pt x="585614" y="307377"/>
                </a:lnTo>
                <a:lnTo>
                  <a:pt x="484848" y="278147"/>
                </a:lnTo>
                <a:lnTo>
                  <a:pt x="478508" y="262764"/>
                </a:lnTo>
                <a:lnTo>
                  <a:pt x="464548" y="218032"/>
                </a:lnTo>
                <a:lnTo>
                  <a:pt x="450554" y="146078"/>
                </a:lnTo>
                <a:lnTo>
                  <a:pt x="444114" y="49029"/>
                </a:lnTo>
                <a:lnTo>
                  <a:pt x="441690" y="17772"/>
                </a:lnTo>
                <a:lnTo>
                  <a:pt x="434865" y="2016"/>
                </a:lnTo>
                <a:lnTo>
                  <a:pt x="424156" y="0"/>
                </a:lnTo>
                <a:close/>
              </a:path>
            </a:pathLst>
          </a:custGeom>
          <a:solidFill>
            <a:srgbClr val="000000">
              <a:alpha val="19999"/>
            </a:srgbClr>
          </a:solidFill>
        </p:spPr>
        <p:txBody>
          <a:bodyPr wrap="square" lIns="0" tIns="0" rIns="0" bIns="0" rtlCol="0"/>
          <a:lstStyle/>
          <a:p>
            <a:endParaRPr sz="1804"/>
          </a:p>
        </p:txBody>
      </p:sp>
      <p:grpSp>
        <p:nvGrpSpPr>
          <p:cNvPr id="19" name="Групиране 32">
            <a:extLst>
              <a:ext uri="{FF2B5EF4-FFF2-40B4-BE49-F238E27FC236}">
                <a16:creationId xmlns:a16="http://schemas.microsoft.com/office/drawing/2014/main" id="{518B4D83-7F68-45DA-9119-634D35F5086E}"/>
              </a:ext>
            </a:extLst>
          </p:cNvPr>
          <p:cNvGrpSpPr/>
          <p:nvPr/>
        </p:nvGrpSpPr>
        <p:grpSpPr>
          <a:xfrm>
            <a:off x="11526185" y="6812136"/>
            <a:ext cx="784161" cy="845653"/>
            <a:chOff x="17327132" y="1200647"/>
            <a:chExt cx="782369" cy="843721"/>
          </a:xfrm>
        </p:grpSpPr>
        <p:sp>
          <p:nvSpPr>
            <p:cNvPr id="20" name="object 5">
              <a:extLst>
                <a:ext uri="{FF2B5EF4-FFF2-40B4-BE49-F238E27FC236}">
                  <a16:creationId xmlns:a16="http://schemas.microsoft.com/office/drawing/2014/main" id="{2361076A-2023-4BE1-81D9-8D5AC1F2F8F2}"/>
                </a:ext>
              </a:extLst>
            </p:cNvPr>
            <p:cNvSpPr/>
            <p:nvPr/>
          </p:nvSpPr>
          <p:spPr>
            <a:xfrm>
              <a:off x="17386871" y="1246173"/>
              <a:ext cx="722630" cy="798195"/>
            </a:xfrm>
            <a:custGeom>
              <a:avLst/>
              <a:gdLst/>
              <a:ahLst/>
              <a:cxnLst/>
              <a:rect l="l" t="t" r="r" b="b"/>
              <a:pathLst>
                <a:path w="722630" h="798194">
                  <a:moveTo>
                    <a:pt x="424229" y="0"/>
                  </a:moveTo>
                  <a:lnTo>
                    <a:pt x="393217" y="30144"/>
                  </a:lnTo>
                  <a:lnTo>
                    <a:pt x="352864" y="94113"/>
                  </a:lnTo>
                  <a:lnTo>
                    <a:pt x="330475" y="134376"/>
                  </a:lnTo>
                  <a:lnTo>
                    <a:pt x="307300" y="177809"/>
                  </a:lnTo>
                  <a:lnTo>
                    <a:pt x="260659" y="267136"/>
                  </a:lnTo>
                  <a:lnTo>
                    <a:pt x="206531" y="271821"/>
                  </a:lnTo>
                  <a:lnTo>
                    <a:pt x="94595" y="286487"/>
                  </a:lnTo>
                  <a:lnTo>
                    <a:pt x="527" y="312051"/>
                  </a:lnTo>
                  <a:lnTo>
                    <a:pt x="0" y="349433"/>
                  </a:lnTo>
                  <a:lnTo>
                    <a:pt x="56464" y="384174"/>
                  </a:lnTo>
                  <a:lnTo>
                    <a:pt x="94412" y="409414"/>
                  </a:lnTo>
                  <a:lnTo>
                    <a:pt x="131058" y="437448"/>
                  </a:lnTo>
                  <a:lnTo>
                    <a:pt x="183614" y="480569"/>
                  </a:lnTo>
                  <a:lnTo>
                    <a:pt x="165990" y="536038"/>
                  </a:lnTo>
                  <a:lnTo>
                    <a:pt x="131912" y="653120"/>
                  </a:lnTo>
                  <a:lnTo>
                    <a:pt x="109568" y="757827"/>
                  </a:lnTo>
                  <a:lnTo>
                    <a:pt x="127149" y="776173"/>
                  </a:lnTo>
                  <a:lnTo>
                    <a:pt x="165812" y="735979"/>
                  </a:lnTo>
                  <a:lnTo>
                    <a:pt x="201795" y="702110"/>
                  </a:lnTo>
                  <a:lnTo>
                    <a:pt x="255885" y="656141"/>
                  </a:lnTo>
                  <a:lnTo>
                    <a:pt x="348868" y="579648"/>
                  </a:lnTo>
                  <a:lnTo>
                    <a:pt x="387233" y="620130"/>
                  </a:lnTo>
                  <a:lnTo>
                    <a:pt x="470169" y="705785"/>
                  </a:lnTo>
                  <a:lnTo>
                    <a:pt x="549432" y="782922"/>
                  </a:lnTo>
                  <a:lnTo>
                    <a:pt x="576780" y="797851"/>
                  </a:lnTo>
                  <a:lnTo>
                    <a:pt x="565481" y="767002"/>
                  </a:lnTo>
                  <a:lnTo>
                    <a:pt x="559868" y="721450"/>
                  </a:lnTo>
                  <a:lnTo>
                    <a:pt x="558281" y="629452"/>
                  </a:lnTo>
                  <a:lnTo>
                    <a:pt x="559057" y="459268"/>
                  </a:lnTo>
                  <a:lnTo>
                    <a:pt x="593233" y="447527"/>
                  </a:lnTo>
                  <a:lnTo>
                    <a:pt x="663674" y="419482"/>
                  </a:lnTo>
                  <a:lnTo>
                    <a:pt x="722249" y="385892"/>
                  </a:lnTo>
                  <a:lnTo>
                    <a:pt x="720826" y="357521"/>
                  </a:lnTo>
                  <a:lnTo>
                    <a:pt x="681548" y="339650"/>
                  </a:lnTo>
                  <a:lnTo>
                    <a:pt x="643882" y="325430"/>
                  </a:lnTo>
                  <a:lnTo>
                    <a:pt x="585715" y="307424"/>
                  </a:lnTo>
                  <a:lnTo>
                    <a:pt x="484931" y="278195"/>
                  </a:lnTo>
                  <a:lnTo>
                    <a:pt x="478590" y="262808"/>
                  </a:lnTo>
                  <a:lnTo>
                    <a:pt x="464627" y="218065"/>
                  </a:lnTo>
                  <a:lnTo>
                    <a:pt x="450631" y="146098"/>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21" name="object 6">
              <a:extLst>
                <a:ext uri="{FF2B5EF4-FFF2-40B4-BE49-F238E27FC236}">
                  <a16:creationId xmlns:a16="http://schemas.microsoft.com/office/drawing/2014/main" id="{84E2317E-2153-470F-AC10-B48BC8BE1C26}"/>
                </a:ext>
              </a:extLst>
            </p:cNvPr>
            <p:cNvSpPr/>
            <p:nvPr/>
          </p:nvSpPr>
          <p:spPr>
            <a:xfrm>
              <a:off x="17327132" y="1200647"/>
              <a:ext cx="722630" cy="798195"/>
            </a:xfrm>
            <a:custGeom>
              <a:avLst/>
              <a:gdLst/>
              <a:ahLst/>
              <a:cxnLst/>
              <a:rect l="l" t="t" r="r" b="b"/>
              <a:pathLst>
                <a:path w="722630" h="798194">
                  <a:moveTo>
                    <a:pt x="424229" y="0"/>
                  </a:moveTo>
                  <a:lnTo>
                    <a:pt x="393217" y="30144"/>
                  </a:lnTo>
                  <a:lnTo>
                    <a:pt x="352864" y="94115"/>
                  </a:lnTo>
                  <a:lnTo>
                    <a:pt x="330475" y="134379"/>
                  </a:lnTo>
                  <a:lnTo>
                    <a:pt x="307300" y="177812"/>
                  </a:lnTo>
                  <a:lnTo>
                    <a:pt x="260659" y="267141"/>
                  </a:lnTo>
                  <a:lnTo>
                    <a:pt x="206531" y="271825"/>
                  </a:lnTo>
                  <a:lnTo>
                    <a:pt x="94595" y="286491"/>
                  </a:lnTo>
                  <a:lnTo>
                    <a:pt x="527" y="312056"/>
                  </a:lnTo>
                  <a:lnTo>
                    <a:pt x="0" y="349438"/>
                  </a:lnTo>
                  <a:lnTo>
                    <a:pt x="56464" y="384179"/>
                  </a:lnTo>
                  <a:lnTo>
                    <a:pt x="94412" y="409419"/>
                  </a:lnTo>
                  <a:lnTo>
                    <a:pt x="131058" y="437452"/>
                  </a:lnTo>
                  <a:lnTo>
                    <a:pt x="183614" y="480573"/>
                  </a:lnTo>
                  <a:lnTo>
                    <a:pt x="165990" y="536042"/>
                  </a:lnTo>
                  <a:lnTo>
                    <a:pt x="131912" y="653124"/>
                  </a:lnTo>
                  <a:lnTo>
                    <a:pt x="109568" y="757832"/>
                  </a:lnTo>
                  <a:lnTo>
                    <a:pt x="127149" y="776178"/>
                  </a:lnTo>
                  <a:lnTo>
                    <a:pt x="165812" y="735978"/>
                  </a:lnTo>
                  <a:lnTo>
                    <a:pt x="201795" y="702107"/>
                  </a:lnTo>
                  <a:lnTo>
                    <a:pt x="255885" y="656140"/>
                  </a:lnTo>
                  <a:lnTo>
                    <a:pt x="348868" y="579652"/>
                  </a:lnTo>
                  <a:lnTo>
                    <a:pt x="387233" y="620135"/>
                  </a:lnTo>
                  <a:lnTo>
                    <a:pt x="470169" y="705789"/>
                  </a:lnTo>
                  <a:lnTo>
                    <a:pt x="549432" y="782926"/>
                  </a:lnTo>
                  <a:lnTo>
                    <a:pt x="576780" y="797856"/>
                  </a:lnTo>
                  <a:lnTo>
                    <a:pt x="565486" y="767006"/>
                  </a:lnTo>
                  <a:lnTo>
                    <a:pt x="559876" y="721454"/>
                  </a:lnTo>
                  <a:lnTo>
                    <a:pt x="558286" y="629457"/>
                  </a:lnTo>
                  <a:lnTo>
                    <a:pt x="559057" y="459272"/>
                  </a:lnTo>
                  <a:lnTo>
                    <a:pt x="593233" y="447532"/>
                  </a:lnTo>
                  <a:lnTo>
                    <a:pt x="663676" y="419486"/>
                  </a:lnTo>
                  <a:lnTo>
                    <a:pt x="722254" y="385897"/>
                  </a:lnTo>
                  <a:lnTo>
                    <a:pt x="720837" y="357525"/>
                  </a:lnTo>
                  <a:lnTo>
                    <a:pt x="681552" y="339654"/>
                  </a:lnTo>
                  <a:lnTo>
                    <a:pt x="643883" y="325433"/>
                  </a:lnTo>
                  <a:lnTo>
                    <a:pt x="585715" y="307424"/>
                  </a:lnTo>
                  <a:lnTo>
                    <a:pt x="484931" y="278189"/>
                  </a:lnTo>
                  <a:lnTo>
                    <a:pt x="478590" y="262803"/>
                  </a:lnTo>
                  <a:lnTo>
                    <a:pt x="464627" y="218064"/>
                  </a:lnTo>
                  <a:lnTo>
                    <a:pt x="450631" y="146101"/>
                  </a:lnTo>
                  <a:lnTo>
                    <a:pt x="444190" y="49042"/>
                  </a:lnTo>
                  <a:lnTo>
                    <a:pt x="441766" y="17777"/>
                  </a:lnTo>
                  <a:lnTo>
                    <a:pt x="434940" y="2017"/>
                  </a:lnTo>
                  <a:lnTo>
                    <a:pt x="424229" y="0"/>
                  </a:lnTo>
                  <a:close/>
                </a:path>
              </a:pathLst>
            </a:custGeom>
            <a:solidFill>
              <a:srgbClr val="FFDD14"/>
            </a:solidFill>
          </p:spPr>
          <p:txBody>
            <a:bodyPr wrap="square" lIns="0" tIns="0" rIns="0" bIns="0" rtlCol="0"/>
            <a:lstStyle/>
            <a:p>
              <a:endParaRPr sz="1804"/>
            </a:p>
          </p:txBody>
        </p:sp>
      </p:grpSp>
    </p:spTree>
    <p:extLst>
      <p:ext uri="{BB962C8B-B14F-4D97-AF65-F5344CB8AC3E}">
        <p14:creationId xmlns:p14="http://schemas.microsoft.com/office/powerpoint/2010/main" val="8284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80">
                                          <p:stCondLst>
                                            <p:cond delay="0"/>
                                          </p:stCondLst>
                                        </p:cTn>
                                        <p:tgtEl>
                                          <p:spTgt spid="3"/>
                                        </p:tgtEl>
                                      </p:cBhvr>
                                    </p:animEffect>
                                    <p:anim calcmode="lin" valueType="num">
                                      <p:cBhvr>
                                        <p:cTn id="4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gtEl>
                                      </p:cBhvr>
                                      <p:to x="100000" y="60000"/>
                                    </p:animScale>
                                    <p:animScale>
                                      <p:cBhvr>
                                        <p:cTn id="52" dur="166" decel="50000">
                                          <p:stCondLst>
                                            <p:cond delay="676"/>
                                          </p:stCondLst>
                                        </p:cTn>
                                        <p:tgtEl>
                                          <p:spTgt spid="3"/>
                                        </p:tgtEl>
                                      </p:cBhvr>
                                      <p:to x="100000" y="100000"/>
                                    </p:animScale>
                                    <p:animScale>
                                      <p:cBhvr>
                                        <p:cTn id="53" dur="26">
                                          <p:stCondLst>
                                            <p:cond delay="1312"/>
                                          </p:stCondLst>
                                        </p:cTn>
                                        <p:tgtEl>
                                          <p:spTgt spid="3"/>
                                        </p:tgtEl>
                                      </p:cBhvr>
                                      <p:to x="100000" y="80000"/>
                                    </p:animScale>
                                    <p:animScale>
                                      <p:cBhvr>
                                        <p:cTn id="54" dur="166" decel="50000">
                                          <p:stCondLst>
                                            <p:cond delay="1338"/>
                                          </p:stCondLst>
                                        </p:cTn>
                                        <p:tgtEl>
                                          <p:spTgt spid="3"/>
                                        </p:tgtEl>
                                      </p:cBhvr>
                                      <p:to x="100000" y="100000"/>
                                    </p:animScale>
                                    <p:animScale>
                                      <p:cBhvr>
                                        <p:cTn id="55" dur="26">
                                          <p:stCondLst>
                                            <p:cond delay="1642"/>
                                          </p:stCondLst>
                                        </p:cTn>
                                        <p:tgtEl>
                                          <p:spTgt spid="3"/>
                                        </p:tgtEl>
                                      </p:cBhvr>
                                      <p:to x="100000" y="90000"/>
                                    </p:animScale>
                                    <p:animScale>
                                      <p:cBhvr>
                                        <p:cTn id="56" dur="166" decel="50000">
                                          <p:stCondLst>
                                            <p:cond delay="1668"/>
                                          </p:stCondLst>
                                        </p:cTn>
                                        <p:tgtEl>
                                          <p:spTgt spid="3"/>
                                        </p:tgtEl>
                                      </p:cBhvr>
                                      <p:to x="100000" y="100000"/>
                                    </p:animScale>
                                    <p:animScale>
                                      <p:cBhvr>
                                        <p:cTn id="57" dur="26">
                                          <p:stCondLst>
                                            <p:cond delay="1808"/>
                                          </p:stCondLst>
                                        </p:cTn>
                                        <p:tgtEl>
                                          <p:spTgt spid="3"/>
                                        </p:tgtEl>
                                      </p:cBhvr>
                                      <p:to x="100000" y="95000"/>
                                    </p:animScale>
                                    <p:animScale>
                                      <p:cBhvr>
                                        <p:cTn id="5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Графика 40">
            <a:extLst>
              <a:ext uri="{FF2B5EF4-FFF2-40B4-BE49-F238E27FC236}">
                <a16:creationId xmlns:a16="http://schemas.microsoft.com/office/drawing/2014/main" id="{985152CD-A085-41BB-A415-D8A94B944B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46" y="-12978"/>
            <a:ext cx="20161844" cy="11360706"/>
          </a:xfrm>
          <a:prstGeom prst="rect">
            <a:avLst/>
          </a:prstGeom>
        </p:spPr>
      </p:pic>
      <p:sp>
        <p:nvSpPr>
          <p:cNvPr id="9" name="object 9"/>
          <p:cNvSpPr txBox="1"/>
          <p:nvPr/>
        </p:nvSpPr>
        <p:spPr>
          <a:xfrm>
            <a:off x="1208979" y="1743441"/>
            <a:ext cx="17677195" cy="3620408"/>
          </a:xfrm>
          <a:prstGeom prst="rect">
            <a:avLst/>
          </a:prstGeom>
        </p:spPr>
        <p:txBody>
          <a:bodyPr vert="horz" wrap="square" lIns="0" tIns="12722" rIns="0" bIns="0" rtlCol="0">
            <a:spAutoFit/>
          </a:bodyPr>
          <a:lstStyle/>
          <a:p>
            <a:pPr marL="12721" marR="5089" algn="ctr">
              <a:lnSpc>
                <a:spcPct val="113700"/>
              </a:lnSpc>
              <a:spcBef>
                <a:spcPts val="100"/>
              </a:spcBef>
              <a:tabLst>
                <a:tab pos="6837209" algn="l"/>
                <a:tab pos="7294550" algn="l"/>
              </a:tabLst>
            </a:pPr>
            <a:r>
              <a:rPr lang="en-US" sz="7016" b="1" dirty="0" err="1">
                <a:solidFill>
                  <a:srgbClr val="00B050"/>
                </a:solidFill>
                <a:latin typeface="Times New Roman" panose="02020603050405020304" pitchFamily="18" charset="0"/>
                <a:cs typeface="Times New Roman" panose="02020603050405020304" pitchFamily="18" charset="0"/>
              </a:rPr>
              <a:t>Tiết</a:t>
            </a:r>
            <a:r>
              <a:rPr lang="en-US" sz="7016" b="1" dirty="0">
                <a:solidFill>
                  <a:srgbClr val="00B050"/>
                </a:solidFill>
                <a:latin typeface="Times New Roman" panose="02020603050405020304" pitchFamily="18" charset="0"/>
                <a:cs typeface="Times New Roman" panose="02020603050405020304" pitchFamily="18" charset="0"/>
              </a:rPr>
              <a:t> 10:</a:t>
            </a:r>
            <a:br>
              <a:rPr lang="en-US" sz="7016" b="1" dirty="0">
                <a:solidFill>
                  <a:srgbClr val="00B050"/>
                </a:solidFill>
                <a:latin typeface="Times New Roman" panose="02020603050405020304" pitchFamily="18" charset="0"/>
                <a:cs typeface="Times New Roman" panose="02020603050405020304" pitchFamily="18" charset="0"/>
              </a:rPr>
            </a:br>
            <a:r>
              <a:rPr lang="en-US" sz="7016" b="1" dirty="0">
                <a:solidFill>
                  <a:srgbClr val="00B050"/>
                </a:solidFill>
                <a:latin typeface="Times New Roman" panose="02020603050405020304" pitchFamily="18" charset="0"/>
                <a:cs typeface="Times New Roman" panose="02020603050405020304" pitchFamily="18" charset="0"/>
              </a:rPr>
              <a:t>CHU VI VÀ DIỆN TÍCH CỦA MỘT SỐ HÌNH TRONG THỰC TIỄN (</a:t>
            </a:r>
            <a:r>
              <a:rPr lang="en-US" sz="7016" b="1" dirty="0" err="1">
                <a:solidFill>
                  <a:srgbClr val="00B050"/>
                </a:solidFill>
                <a:latin typeface="Times New Roman" panose="02020603050405020304" pitchFamily="18" charset="0"/>
                <a:cs typeface="Times New Roman" panose="02020603050405020304" pitchFamily="18" charset="0"/>
              </a:rPr>
              <a:t>Tiếp</a:t>
            </a:r>
            <a:r>
              <a:rPr lang="en-US" sz="7016" b="1" dirty="0">
                <a:solidFill>
                  <a:srgbClr val="00B050"/>
                </a:solidFill>
                <a:latin typeface="Times New Roman" panose="02020603050405020304" pitchFamily="18" charset="0"/>
                <a:cs typeface="Times New Roman" panose="02020603050405020304" pitchFamily="18" charset="0"/>
              </a:rPr>
              <a:t> </a:t>
            </a:r>
            <a:r>
              <a:rPr lang="en-US" sz="7016" b="1" dirty="0" err="1">
                <a:solidFill>
                  <a:srgbClr val="00B050"/>
                </a:solidFill>
                <a:latin typeface="Times New Roman" panose="02020603050405020304" pitchFamily="18" charset="0"/>
                <a:cs typeface="Times New Roman" panose="02020603050405020304" pitchFamily="18" charset="0"/>
              </a:rPr>
              <a:t>theo</a:t>
            </a:r>
            <a:r>
              <a:rPr lang="en-US" sz="7016" b="1" dirty="0">
                <a:solidFill>
                  <a:srgbClr val="00B050"/>
                </a:solidFill>
                <a:latin typeface="Times New Roman" panose="02020603050405020304" pitchFamily="18" charset="0"/>
                <a:cs typeface="Times New Roman" panose="02020603050405020304" pitchFamily="18" charset="0"/>
              </a:rPr>
              <a:t>)</a:t>
            </a:r>
            <a:endParaRPr sz="7016" b="1" dirty="0">
              <a:solidFill>
                <a:srgbClr val="00B050"/>
              </a:solidFill>
              <a:latin typeface="Comic Sans MS"/>
              <a:cs typeface="Comic Sans MS"/>
            </a:endParaRPr>
          </a:p>
        </p:txBody>
      </p:sp>
      <p:pic>
        <p:nvPicPr>
          <p:cNvPr id="39" name="Графика 38">
            <a:extLst>
              <a:ext uri="{FF2B5EF4-FFF2-40B4-BE49-F238E27FC236}">
                <a16:creationId xmlns:a16="http://schemas.microsoft.com/office/drawing/2014/main" id="{D7D41421-FFCB-439D-9D0D-20FE4DFA9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0891" y="6629909"/>
            <a:ext cx="610654" cy="589954"/>
          </a:xfrm>
          <a:prstGeom prst="rect">
            <a:avLst/>
          </a:prstGeom>
        </p:spPr>
      </p:pic>
      <p:sp>
        <p:nvSpPr>
          <p:cNvPr id="10" name="object 10"/>
          <p:cNvSpPr txBox="1"/>
          <p:nvPr/>
        </p:nvSpPr>
        <p:spPr>
          <a:xfrm>
            <a:off x="3722177" y="6582416"/>
            <a:ext cx="8093708" cy="646838"/>
          </a:xfrm>
          <a:prstGeom prst="rect">
            <a:avLst/>
          </a:prstGeom>
        </p:spPr>
        <p:txBody>
          <a:bodyPr vert="horz" wrap="square" lIns="0" tIns="14629" rIns="0" bIns="0" rtlCol="0">
            <a:spAutoFit/>
          </a:bodyPr>
          <a:lstStyle/>
          <a:p>
            <a:pPr marL="12721">
              <a:spcBef>
                <a:spcPts val="114"/>
              </a:spcBef>
            </a:pPr>
            <a:r>
              <a:rPr lang="en-US" sz="4107" spc="70" dirty="0" err="1">
                <a:solidFill>
                  <a:srgbClr val="3A2213"/>
                </a:solidFill>
                <a:latin typeface="Comic Sans MS"/>
                <a:cs typeface="Comic Sans MS"/>
              </a:rPr>
              <a:t>Khám</a:t>
            </a:r>
            <a:r>
              <a:rPr lang="en-US" sz="4107" spc="70" dirty="0">
                <a:solidFill>
                  <a:srgbClr val="3A2213"/>
                </a:solidFill>
                <a:latin typeface="Comic Sans MS"/>
                <a:cs typeface="Comic Sans MS"/>
              </a:rPr>
              <a:t> </a:t>
            </a:r>
            <a:r>
              <a:rPr lang="en-US" sz="4107" spc="70" dirty="0" err="1">
                <a:solidFill>
                  <a:srgbClr val="3A2213"/>
                </a:solidFill>
                <a:latin typeface="Comic Sans MS"/>
                <a:cs typeface="Comic Sans MS"/>
              </a:rPr>
              <a:t>phá</a:t>
            </a:r>
            <a:endParaRPr sz="4107" dirty="0">
              <a:latin typeface="Comic Sans MS"/>
              <a:cs typeface="Comic Sans MS"/>
            </a:endParaRPr>
          </a:p>
        </p:txBody>
      </p:sp>
      <p:sp>
        <p:nvSpPr>
          <p:cNvPr id="12" name="object 12"/>
          <p:cNvSpPr/>
          <p:nvPr/>
        </p:nvSpPr>
        <p:spPr>
          <a:xfrm>
            <a:off x="2729893" y="6459051"/>
            <a:ext cx="610654" cy="615647"/>
          </a:xfrm>
          <a:custGeom>
            <a:avLst/>
            <a:gdLst/>
            <a:ahLst/>
            <a:cxnLst/>
            <a:rect l="l" t="t" r="r" b="b"/>
            <a:pathLst>
              <a:path w="574675" h="515620">
                <a:moveTo>
                  <a:pt x="533682" y="0"/>
                </a:moveTo>
                <a:lnTo>
                  <a:pt x="465098" y="37130"/>
                </a:lnTo>
                <a:lnTo>
                  <a:pt x="428523" y="73263"/>
                </a:lnTo>
                <a:lnTo>
                  <a:pt x="394565" y="113270"/>
                </a:lnTo>
                <a:lnTo>
                  <a:pt x="363073" y="155927"/>
                </a:lnTo>
                <a:lnTo>
                  <a:pt x="333896" y="200010"/>
                </a:lnTo>
                <a:lnTo>
                  <a:pt x="306883" y="244297"/>
                </a:lnTo>
                <a:lnTo>
                  <a:pt x="281882" y="287563"/>
                </a:lnTo>
                <a:lnTo>
                  <a:pt x="249177" y="346690"/>
                </a:lnTo>
                <a:lnTo>
                  <a:pt x="238087" y="366293"/>
                </a:lnTo>
                <a:lnTo>
                  <a:pt x="217784" y="404949"/>
                </a:lnTo>
                <a:lnTo>
                  <a:pt x="204561" y="425061"/>
                </a:lnTo>
                <a:lnTo>
                  <a:pt x="191604" y="435306"/>
                </a:lnTo>
                <a:lnTo>
                  <a:pt x="176030" y="431394"/>
                </a:lnTo>
                <a:lnTo>
                  <a:pt x="156112" y="418687"/>
                </a:lnTo>
                <a:lnTo>
                  <a:pt x="136731" y="403542"/>
                </a:lnTo>
                <a:lnTo>
                  <a:pt x="122769" y="392317"/>
                </a:lnTo>
                <a:lnTo>
                  <a:pt x="101550" y="375911"/>
                </a:lnTo>
                <a:lnTo>
                  <a:pt x="80975" y="358803"/>
                </a:lnTo>
                <a:lnTo>
                  <a:pt x="60930" y="341072"/>
                </a:lnTo>
                <a:lnTo>
                  <a:pt x="41299" y="322802"/>
                </a:lnTo>
                <a:lnTo>
                  <a:pt x="23236" y="315677"/>
                </a:lnTo>
                <a:lnTo>
                  <a:pt x="7501" y="323119"/>
                </a:lnTo>
                <a:lnTo>
                  <a:pt x="0" y="339071"/>
                </a:lnTo>
                <a:lnTo>
                  <a:pt x="6636" y="357475"/>
                </a:lnTo>
                <a:lnTo>
                  <a:pt x="43762" y="397530"/>
                </a:lnTo>
                <a:lnTo>
                  <a:pt x="83473" y="436356"/>
                </a:lnTo>
                <a:lnTo>
                  <a:pt x="125607" y="472465"/>
                </a:lnTo>
                <a:lnTo>
                  <a:pt x="170005" y="504371"/>
                </a:lnTo>
                <a:lnTo>
                  <a:pt x="206653" y="515624"/>
                </a:lnTo>
                <a:lnTo>
                  <a:pt x="237926" y="504094"/>
                </a:lnTo>
                <a:lnTo>
                  <a:pt x="288377" y="447648"/>
                </a:lnTo>
                <a:lnTo>
                  <a:pt x="314909" y="408888"/>
                </a:lnTo>
                <a:lnTo>
                  <a:pt x="339929" y="369150"/>
                </a:lnTo>
                <a:lnTo>
                  <a:pt x="364377" y="329040"/>
                </a:lnTo>
                <a:lnTo>
                  <a:pt x="389196" y="289164"/>
                </a:lnTo>
                <a:lnTo>
                  <a:pt x="415326" y="250128"/>
                </a:lnTo>
                <a:lnTo>
                  <a:pt x="444283" y="212495"/>
                </a:lnTo>
                <a:lnTo>
                  <a:pt x="475304" y="176729"/>
                </a:lnTo>
                <a:lnTo>
                  <a:pt x="507064" y="141681"/>
                </a:lnTo>
                <a:lnTo>
                  <a:pt x="538236" y="106205"/>
                </a:lnTo>
                <a:lnTo>
                  <a:pt x="567493" y="69155"/>
                </a:lnTo>
                <a:lnTo>
                  <a:pt x="574244" y="40077"/>
                </a:lnTo>
                <a:lnTo>
                  <a:pt x="559961" y="14176"/>
                </a:lnTo>
                <a:lnTo>
                  <a:pt x="533682" y="0"/>
                </a:lnTo>
                <a:close/>
              </a:path>
            </a:pathLst>
          </a:custGeom>
          <a:solidFill>
            <a:srgbClr val="00A69C"/>
          </a:solidFill>
        </p:spPr>
        <p:txBody>
          <a:bodyPr wrap="square" lIns="0" tIns="0" rIns="0" bIns="0" rtlCol="0"/>
          <a:lstStyle/>
          <a:p>
            <a:endParaRPr sz="1803"/>
          </a:p>
        </p:txBody>
      </p:sp>
      <p:pic>
        <p:nvPicPr>
          <p:cNvPr id="40" name="Графика 39">
            <a:extLst>
              <a:ext uri="{FF2B5EF4-FFF2-40B4-BE49-F238E27FC236}">
                <a16:creationId xmlns:a16="http://schemas.microsoft.com/office/drawing/2014/main" id="{F2EBC8DA-8304-4520-B73F-48831DEC1A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0891" y="7826903"/>
            <a:ext cx="610654" cy="589954"/>
          </a:xfrm>
          <a:prstGeom prst="rect">
            <a:avLst/>
          </a:prstGeom>
        </p:spPr>
      </p:pic>
      <p:pic>
        <p:nvPicPr>
          <p:cNvPr id="42" name="Графика 41">
            <a:extLst>
              <a:ext uri="{FF2B5EF4-FFF2-40B4-BE49-F238E27FC236}">
                <a16:creationId xmlns:a16="http://schemas.microsoft.com/office/drawing/2014/main" id="{35C81B64-BF4A-42A7-B687-5852F53C37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09391" y="5976207"/>
            <a:ext cx="9558608" cy="5371522"/>
          </a:xfrm>
          <a:prstGeom prst="rect">
            <a:avLst/>
          </a:prstGeom>
        </p:spPr>
      </p:pic>
      <p:pic>
        <p:nvPicPr>
          <p:cNvPr id="13" name="Графика 39">
            <a:extLst>
              <a:ext uri="{FF2B5EF4-FFF2-40B4-BE49-F238E27FC236}">
                <a16:creationId xmlns:a16="http://schemas.microsoft.com/office/drawing/2014/main" id="{E99895F3-5A6E-4DC8-AE4C-3A1473369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7085" y="9048895"/>
            <a:ext cx="610654" cy="589954"/>
          </a:xfrm>
          <a:prstGeom prst="rect">
            <a:avLst/>
          </a:prstGeom>
        </p:spPr>
      </p:pic>
      <p:sp>
        <p:nvSpPr>
          <p:cNvPr id="14" name="object 10">
            <a:extLst>
              <a:ext uri="{FF2B5EF4-FFF2-40B4-BE49-F238E27FC236}">
                <a16:creationId xmlns:a16="http://schemas.microsoft.com/office/drawing/2014/main" id="{62A8988B-BDEA-46AE-A9F6-915B304EFAA5}"/>
              </a:ext>
            </a:extLst>
          </p:cNvPr>
          <p:cNvSpPr txBox="1"/>
          <p:nvPr/>
        </p:nvSpPr>
        <p:spPr>
          <a:xfrm>
            <a:off x="3720904" y="7796789"/>
            <a:ext cx="8093708" cy="646838"/>
          </a:xfrm>
          <a:prstGeom prst="rect">
            <a:avLst/>
          </a:prstGeom>
        </p:spPr>
        <p:txBody>
          <a:bodyPr vert="horz" wrap="square" lIns="0" tIns="14629" rIns="0" bIns="0" rtlCol="0">
            <a:spAutoFit/>
          </a:bodyPr>
          <a:lstStyle/>
          <a:p>
            <a:pPr marL="12721">
              <a:spcBef>
                <a:spcPts val="114"/>
              </a:spcBef>
            </a:pPr>
            <a:r>
              <a:rPr lang="en-US" sz="4107" spc="70" dirty="0" err="1">
                <a:solidFill>
                  <a:srgbClr val="3A2213"/>
                </a:solidFill>
                <a:latin typeface="Comic Sans MS"/>
                <a:cs typeface="Comic Sans MS"/>
              </a:rPr>
              <a:t>Thực</a:t>
            </a:r>
            <a:r>
              <a:rPr lang="en-US" sz="4107" spc="70" dirty="0">
                <a:solidFill>
                  <a:srgbClr val="3A2213"/>
                </a:solidFill>
                <a:latin typeface="Comic Sans MS"/>
                <a:cs typeface="Comic Sans MS"/>
              </a:rPr>
              <a:t> </a:t>
            </a:r>
            <a:r>
              <a:rPr lang="en-US" sz="4107" spc="70" dirty="0" err="1">
                <a:solidFill>
                  <a:srgbClr val="3A2213"/>
                </a:solidFill>
                <a:latin typeface="Comic Sans MS"/>
                <a:cs typeface="Comic Sans MS"/>
              </a:rPr>
              <a:t>hành</a:t>
            </a:r>
            <a:endParaRPr sz="4107" dirty="0">
              <a:latin typeface="Comic Sans MS"/>
              <a:cs typeface="Comic Sans MS"/>
            </a:endParaRPr>
          </a:p>
        </p:txBody>
      </p:sp>
      <p:sp>
        <p:nvSpPr>
          <p:cNvPr id="15" name="object 10">
            <a:extLst>
              <a:ext uri="{FF2B5EF4-FFF2-40B4-BE49-F238E27FC236}">
                <a16:creationId xmlns:a16="http://schemas.microsoft.com/office/drawing/2014/main" id="{B1E38DC9-9F24-49BE-9450-00793B074935}"/>
              </a:ext>
            </a:extLst>
          </p:cNvPr>
          <p:cNvSpPr txBox="1"/>
          <p:nvPr/>
        </p:nvSpPr>
        <p:spPr>
          <a:xfrm>
            <a:off x="3704357" y="8915636"/>
            <a:ext cx="8093708" cy="646838"/>
          </a:xfrm>
          <a:prstGeom prst="rect">
            <a:avLst/>
          </a:prstGeom>
        </p:spPr>
        <p:txBody>
          <a:bodyPr vert="horz" wrap="square" lIns="0" tIns="14629" rIns="0" bIns="0" rtlCol="0">
            <a:spAutoFit/>
          </a:bodyPr>
          <a:lstStyle/>
          <a:p>
            <a:pPr marL="12721">
              <a:spcBef>
                <a:spcPts val="114"/>
              </a:spcBef>
            </a:pPr>
            <a:r>
              <a:rPr lang="en-US" sz="4107" spc="70" dirty="0" err="1">
                <a:solidFill>
                  <a:srgbClr val="3A2213"/>
                </a:solidFill>
                <a:latin typeface="Comic Sans MS"/>
                <a:cs typeface="Comic Sans MS"/>
              </a:rPr>
              <a:t>Vận</a:t>
            </a:r>
            <a:r>
              <a:rPr lang="en-US" sz="4107" spc="70" dirty="0">
                <a:solidFill>
                  <a:srgbClr val="3A2213"/>
                </a:solidFill>
                <a:latin typeface="Comic Sans MS"/>
                <a:cs typeface="Comic Sans MS"/>
              </a:rPr>
              <a:t> </a:t>
            </a:r>
            <a:r>
              <a:rPr lang="en-US" sz="4107" spc="70" dirty="0" err="1">
                <a:solidFill>
                  <a:srgbClr val="3A2213"/>
                </a:solidFill>
                <a:latin typeface="Comic Sans MS"/>
                <a:cs typeface="Comic Sans MS"/>
              </a:rPr>
              <a:t>dụng</a:t>
            </a:r>
            <a:endParaRPr sz="4107" dirty="0">
              <a:latin typeface="Comic Sans MS"/>
              <a:cs typeface="Comic Sans MS"/>
            </a:endParaRPr>
          </a:p>
        </p:txBody>
      </p:sp>
      <p:sp>
        <p:nvSpPr>
          <p:cNvPr id="16" name="object 12">
            <a:extLst>
              <a:ext uri="{FF2B5EF4-FFF2-40B4-BE49-F238E27FC236}">
                <a16:creationId xmlns:a16="http://schemas.microsoft.com/office/drawing/2014/main" id="{68474800-9F15-47D6-9F0F-69F3955818EE}"/>
              </a:ext>
            </a:extLst>
          </p:cNvPr>
          <p:cNvSpPr/>
          <p:nvPr/>
        </p:nvSpPr>
        <p:spPr>
          <a:xfrm>
            <a:off x="2743118" y="7653112"/>
            <a:ext cx="610654" cy="646837"/>
          </a:xfrm>
          <a:custGeom>
            <a:avLst/>
            <a:gdLst/>
            <a:ahLst/>
            <a:cxnLst/>
            <a:rect l="l" t="t" r="r" b="b"/>
            <a:pathLst>
              <a:path w="574675" h="515620">
                <a:moveTo>
                  <a:pt x="533682" y="0"/>
                </a:moveTo>
                <a:lnTo>
                  <a:pt x="465098" y="37130"/>
                </a:lnTo>
                <a:lnTo>
                  <a:pt x="428523" y="73263"/>
                </a:lnTo>
                <a:lnTo>
                  <a:pt x="394565" y="113270"/>
                </a:lnTo>
                <a:lnTo>
                  <a:pt x="363073" y="155927"/>
                </a:lnTo>
                <a:lnTo>
                  <a:pt x="333896" y="200010"/>
                </a:lnTo>
                <a:lnTo>
                  <a:pt x="306883" y="244297"/>
                </a:lnTo>
                <a:lnTo>
                  <a:pt x="281882" y="287563"/>
                </a:lnTo>
                <a:lnTo>
                  <a:pt x="249177" y="346690"/>
                </a:lnTo>
                <a:lnTo>
                  <a:pt x="238087" y="366293"/>
                </a:lnTo>
                <a:lnTo>
                  <a:pt x="217784" y="404949"/>
                </a:lnTo>
                <a:lnTo>
                  <a:pt x="204561" y="425061"/>
                </a:lnTo>
                <a:lnTo>
                  <a:pt x="191604" y="435306"/>
                </a:lnTo>
                <a:lnTo>
                  <a:pt x="176030" y="431394"/>
                </a:lnTo>
                <a:lnTo>
                  <a:pt x="156112" y="418687"/>
                </a:lnTo>
                <a:lnTo>
                  <a:pt x="136731" y="403542"/>
                </a:lnTo>
                <a:lnTo>
                  <a:pt x="122769" y="392317"/>
                </a:lnTo>
                <a:lnTo>
                  <a:pt x="101550" y="375911"/>
                </a:lnTo>
                <a:lnTo>
                  <a:pt x="80975" y="358803"/>
                </a:lnTo>
                <a:lnTo>
                  <a:pt x="60930" y="341072"/>
                </a:lnTo>
                <a:lnTo>
                  <a:pt x="41299" y="322802"/>
                </a:lnTo>
                <a:lnTo>
                  <a:pt x="23236" y="315677"/>
                </a:lnTo>
                <a:lnTo>
                  <a:pt x="7501" y="323119"/>
                </a:lnTo>
                <a:lnTo>
                  <a:pt x="0" y="339071"/>
                </a:lnTo>
                <a:lnTo>
                  <a:pt x="6636" y="357475"/>
                </a:lnTo>
                <a:lnTo>
                  <a:pt x="43762" y="397530"/>
                </a:lnTo>
                <a:lnTo>
                  <a:pt x="83473" y="436356"/>
                </a:lnTo>
                <a:lnTo>
                  <a:pt x="125607" y="472465"/>
                </a:lnTo>
                <a:lnTo>
                  <a:pt x="170005" y="504371"/>
                </a:lnTo>
                <a:lnTo>
                  <a:pt x="206653" y="515624"/>
                </a:lnTo>
                <a:lnTo>
                  <a:pt x="237926" y="504094"/>
                </a:lnTo>
                <a:lnTo>
                  <a:pt x="288377" y="447648"/>
                </a:lnTo>
                <a:lnTo>
                  <a:pt x="314909" y="408888"/>
                </a:lnTo>
                <a:lnTo>
                  <a:pt x="339929" y="369150"/>
                </a:lnTo>
                <a:lnTo>
                  <a:pt x="364377" y="329040"/>
                </a:lnTo>
                <a:lnTo>
                  <a:pt x="389196" y="289164"/>
                </a:lnTo>
                <a:lnTo>
                  <a:pt x="415326" y="250128"/>
                </a:lnTo>
                <a:lnTo>
                  <a:pt x="444283" y="212495"/>
                </a:lnTo>
                <a:lnTo>
                  <a:pt x="475304" y="176729"/>
                </a:lnTo>
                <a:lnTo>
                  <a:pt x="507064" y="141681"/>
                </a:lnTo>
                <a:lnTo>
                  <a:pt x="538236" y="106205"/>
                </a:lnTo>
                <a:lnTo>
                  <a:pt x="567493" y="69155"/>
                </a:lnTo>
                <a:lnTo>
                  <a:pt x="574244" y="40077"/>
                </a:lnTo>
                <a:lnTo>
                  <a:pt x="559961" y="14176"/>
                </a:lnTo>
                <a:lnTo>
                  <a:pt x="533682" y="0"/>
                </a:lnTo>
                <a:close/>
              </a:path>
            </a:pathLst>
          </a:custGeom>
          <a:solidFill>
            <a:srgbClr val="00A69C"/>
          </a:solidFill>
        </p:spPr>
        <p:txBody>
          <a:bodyPr wrap="square" lIns="0" tIns="0" rIns="0" bIns="0" rtlCol="0"/>
          <a:lstStyle/>
          <a:p>
            <a:endParaRPr sz="1803"/>
          </a:p>
        </p:txBody>
      </p:sp>
      <p:sp>
        <p:nvSpPr>
          <p:cNvPr id="17" name="object 12">
            <a:extLst>
              <a:ext uri="{FF2B5EF4-FFF2-40B4-BE49-F238E27FC236}">
                <a16:creationId xmlns:a16="http://schemas.microsoft.com/office/drawing/2014/main" id="{E1E0CFCA-EC13-4FE6-A84D-896406EB27B2}"/>
              </a:ext>
            </a:extLst>
          </p:cNvPr>
          <p:cNvSpPr/>
          <p:nvPr/>
        </p:nvSpPr>
        <p:spPr>
          <a:xfrm>
            <a:off x="2702071" y="8896147"/>
            <a:ext cx="638476" cy="589953"/>
          </a:xfrm>
          <a:custGeom>
            <a:avLst/>
            <a:gdLst/>
            <a:ahLst/>
            <a:cxnLst/>
            <a:rect l="l" t="t" r="r" b="b"/>
            <a:pathLst>
              <a:path w="574675" h="515620">
                <a:moveTo>
                  <a:pt x="533682" y="0"/>
                </a:moveTo>
                <a:lnTo>
                  <a:pt x="465098" y="37130"/>
                </a:lnTo>
                <a:lnTo>
                  <a:pt x="428523" y="73263"/>
                </a:lnTo>
                <a:lnTo>
                  <a:pt x="394565" y="113270"/>
                </a:lnTo>
                <a:lnTo>
                  <a:pt x="363073" y="155927"/>
                </a:lnTo>
                <a:lnTo>
                  <a:pt x="333896" y="200010"/>
                </a:lnTo>
                <a:lnTo>
                  <a:pt x="306883" y="244297"/>
                </a:lnTo>
                <a:lnTo>
                  <a:pt x="281882" y="287563"/>
                </a:lnTo>
                <a:lnTo>
                  <a:pt x="249177" y="346690"/>
                </a:lnTo>
                <a:lnTo>
                  <a:pt x="238087" y="366293"/>
                </a:lnTo>
                <a:lnTo>
                  <a:pt x="217784" y="404949"/>
                </a:lnTo>
                <a:lnTo>
                  <a:pt x="204561" y="425061"/>
                </a:lnTo>
                <a:lnTo>
                  <a:pt x="191604" y="435306"/>
                </a:lnTo>
                <a:lnTo>
                  <a:pt x="176030" y="431394"/>
                </a:lnTo>
                <a:lnTo>
                  <a:pt x="156112" y="418687"/>
                </a:lnTo>
                <a:lnTo>
                  <a:pt x="136731" y="403542"/>
                </a:lnTo>
                <a:lnTo>
                  <a:pt x="122769" y="392317"/>
                </a:lnTo>
                <a:lnTo>
                  <a:pt x="101550" y="375911"/>
                </a:lnTo>
                <a:lnTo>
                  <a:pt x="80975" y="358803"/>
                </a:lnTo>
                <a:lnTo>
                  <a:pt x="60930" y="341072"/>
                </a:lnTo>
                <a:lnTo>
                  <a:pt x="41299" y="322802"/>
                </a:lnTo>
                <a:lnTo>
                  <a:pt x="23236" y="315677"/>
                </a:lnTo>
                <a:lnTo>
                  <a:pt x="7501" y="323119"/>
                </a:lnTo>
                <a:lnTo>
                  <a:pt x="0" y="339071"/>
                </a:lnTo>
                <a:lnTo>
                  <a:pt x="6636" y="357475"/>
                </a:lnTo>
                <a:lnTo>
                  <a:pt x="43762" y="397530"/>
                </a:lnTo>
                <a:lnTo>
                  <a:pt x="83473" y="436356"/>
                </a:lnTo>
                <a:lnTo>
                  <a:pt x="125607" y="472465"/>
                </a:lnTo>
                <a:lnTo>
                  <a:pt x="170005" y="504371"/>
                </a:lnTo>
                <a:lnTo>
                  <a:pt x="206653" y="515624"/>
                </a:lnTo>
                <a:lnTo>
                  <a:pt x="237926" y="504094"/>
                </a:lnTo>
                <a:lnTo>
                  <a:pt x="288377" y="447648"/>
                </a:lnTo>
                <a:lnTo>
                  <a:pt x="314909" y="408888"/>
                </a:lnTo>
                <a:lnTo>
                  <a:pt x="339929" y="369150"/>
                </a:lnTo>
                <a:lnTo>
                  <a:pt x="364377" y="329040"/>
                </a:lnTo>
                <a:lnTo>
                  <a:pt x="389196" y="289164"/>
                </a:lnTo>
                <a:lnTo>
                  <a:pt x="415326" y="250128"/>
                </a:lnTo>
                <a:lnTo>
                  <a:pt x="444283" y="212495"/>
                </a:lnTo>
                <a:lnTo>
                  <a:pt x="475304" y="176729"/>
                </a:lnTo>
                <a:lnTo>
                  <a:pt x="507064" y="141681"/>
                </a:lnTo>
                <a:lnTo>
                  <a:pt x="538236" y="106205"/>
                </a:lnTo>
                <a:lnTo>
                  <a:pt x="567493" y="69155"/>
                </a:lnTo>
                <a:lnTo>
                  <a:pt x="574244" y="40077"/>
                </a:lnTo>
                <a:lnTo>
                  <a:pt x="559961" y="14176"/>
                </a:lnTo>
                <a:lnTo>
                  <a:pt x="533682" y="0"/>
                </a:lnTo>
                <a:close/>
              </a:path>
            </a:pathLst>
          </a:custGeom>
          <a:solidFill>
            <a:srgbClr val="00A69C"/>
          </a:solidFill>
        </p:spPr>
        <p:txBody>
          <a:bodyPr wrap="square" lIns="0" tIns="0" rIns="0" bIns="0" rtlCol="0"/>
          <a:lstStyle/>
          <a:p>
            <a:endParaRPr sz="1803"/>
          </a:p>
        </p:txBody>
      </p:sp>
    </p:spTree>
    <p:extLst>
      <p:ext uri="{BB962C8B-B14F-4D97-AF65-F5344CB8AC3E}">
        <p14:creationId xmlns:p14="http://schemas.microsoft.com/office/powerpoint/2010/main" val="1567756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15"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0957" y="1053185"/>
            <a:ext cx="9564003" cy="1250634"/>
          </a:xfrm>
          <a:prstGeom prst="rect">
            <a:avLst/>
          </a:prstGeom>
        </p:spPr>
        <p:txBody>
          <a:bodyPr vert="horz" wrap="square" lIns="0" tIns="108197" rIns="0" bIns="0" rtlCol="0">
            <a:spAutoFit/>
          </a:bodyPr>
          <a:lstStyle/>
          <a:p>
            <a:pPr marL="12729">
              <a:spcBef>
                <a:spcPts val="852"/>
              </a:spcBef>
            </a:pPr>
            <a:r>
              <a:rPr lang="en-US" sz="7417" b="1" spc="-10" dirty="0" err="1">
                <a:solidFill>
                  <a:srgbClr val="00A69C"/>
                </a:solidFill>
                <a:latin typeface="Comic Sans MS"/>
                <a:cs typeface="Comic Sans MS"/>
              </a:rPr>
              <a:t>Khám</a:t>
            </a:r>
            <a:r>
              <a:rPr lang="en-US" sz="7417" b="1" spc="-10" dirty="0">
                <a:solidFill>
                  <a:srgbClr val="00A69C"/>
                </a:solidFill>
                <a:latin typeface="Comic Sans MS"/>
                <a:cs typeface="Comic Sans MS"/>
              </a:rPr>
              <a:t> </a:t>
            </a:r>
            <a:r>
              <a:rPr lang="en-US" sz="7417" b="1" spc="-10" dirty="0" err="1">
                <a:solidFill>
                  <a:srgbClr val="00A69C"/>
                </a:solidFill>
                <a:latin typeface="Comic Sans MS"/>
                <a:cs typeface="Comic Sans MS"/>
              </a:rPr>
              <a:t>phá</a:t>
            </a:r>
            <a:r>
              <a:rPr lang="en-US" sz="7417" b="1" spc="-10" dirty="0">
                <a:solidFill>
                  <a:srgbClr val="00A69C"/>
                </a:solidFill>
                <a:latin typeface="Comic Sans MS"/>
                <a:cs typeface="Comic Sans MS"/>
              </a:rPr>
              <a:t>:</a:t>
            </a:r>
            <a:endParaRPr sz="7417" dirty="0">
              <a:latin typeface="Comic Sans MS"/>
              <a:cs typeface="Comic Sans MS"/>
            </a:endParaRPr>
          </a:p>
        </p:txBody>
      </p:sp>
      <p:sp>
        <p:nvSpPr>
          <p:cNvPr id="6" name="object 6"/>
          <p:cNvSpPr/>
          <p:nvPr/>
        </p:nvSpPr>
        <p:spPr>
          <a:xfrm>
            <a:off x="16642526" y="1633193"/>
            <a:ext cx="724285" cy="800023"/>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7" name="object 7"/>
          <p:cNvSpPr/>
          <p:nvPr/>
        </p:nvSpPr>
        <p:spPr>
          <a:xfrm>
            <a:off x="17649081" y="2060153"/>
            <a:ext cx="724285" cy="800023"/>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sz="1804"/>
          </a:p>
        </p:txBody>
      </p:sp>
      <p:pic>
        <p:nvPicPr>
          <p:cNvPr id="4" name="Picture 3">
            <a:extLst>
              <a:ext uri="{FF2B5EF4-FFF2-40B4-BE49-F238E27FC236}">
                <a16:creationId xmlns:a16="http://schemas.microsoft.com/office/drawing/2014/main" id="{B7CF23E9-F274-4C18-AD02-D9AA27596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849" y="5209128"/>
            <a:ext cx="5704441" cy="4256788"/>
          </a:xfrm>
          <a:prstGeom prst="rect">
            <a:avLst/>
          </a:prstGeom>
        </p:spPr>
      </p:pic>
      <p:sp>
        <p:nvSpPr>
          <p:cNvPr id="5" name="Rectangle: Rounded Corners 4">
            <a:extLst>
              <a:ext uri="{FF2B5EF4-FFF2-40B4-BE49-F238E27FC236}">
                <a16:creationId xmlns:a16="http://schemas.microsoft.com/office/drawing/2014/main" id="{180541A4-A7EB-479F-81D6-C3EE867C84A6}"/>
              </a:ext>
            </a:extLst>
          </p:cNvPr>
          <p:cNvSpPr/>
          <p:nvPr/>
        </p:nvSpPr>
        <p:spPr>
          <a:xfrm>
            <a:off x="3735986" y="2619794"/>
            <a:ext cx="13630825" cy="2222735"/>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14" b="1" spc="-10" dirty="0" err="1">
                <a:solidFill>
                  <a:srgbClr val="00A69C"/>
                </a:solidFill>
                <a:latin typeface="Times New Roman" panose="02020603050405020304" pitchFamily="18" charset="0"/>
                <a:cs typeface="Times New Roman" panose="02020603050405020304" pitchFamily="18" charset="0"/>
              </a:rPr>
              <a:t>Hãy</a:t>
            </a:r>
            <a:r>
              <a:rPr lang="en-US" sz="6014" b="1" spc="-10" dirty="0">
                <a:solidFill>
                  <a:srgbClr val="00A69C"/>
                </a:solidFill>
                <a:latin typeface="Times New Roman" panose="02020603050405020304" pitchFamily="18" charset="0"/>
                <a:cs typeface="Times New Roman" panose="02020603050405020304" pitchFamily="18" charset="0"/>
              </a:rPr>
              <a:t> </a:t>
            </a:r>
            <a:r>
              <a:rPr lang="en-US" sz="6014" b="1" spc="-10" dirty="0" err="1">
                <a:solidFill>
                  <a:srgbClr val="00A69C"/>
                </a:solidFill>
                <a:latin typeface="Times New Roman" panose="02020603050405020304" pitchFamily="18" charset="0"/>
                <a:cs typeface="Times New Roman" panose="02020603050405020304" pitchFamily="18" charset="0"/>
              </a:rPr>
              <a:t>tính</a:t>
            </a:r>
            <a:r>
              <a:rPr lang="vi-VN" sz="6014" b="1" spc="-10" dirty="0">
                <a:solidFill>
                  <a:srgbClr val="00A69C"/>
                </a:solidFill>
                <a:latin typeface="Times New Roman" panose="02020603050405020304" pitchFamily="18" charset="0"/>
                <a:cs typeface="Times New Roman" panose="02020603050405020304" pitchFamily="18" charset="0"/>
              </a:rPr>
              <a:t> chu vi và diện tích của khu vườn</a:t>
            </a:r>
            <a:r>
              <a:rPr lang="en-US" sz="6014" b="1" spc="-10" dirty="0">
                <a:solidFill>
                  <a:srgbClr val="00A69C"/>
                </a:solidFill>
                <a:latin typeface="Times New Roman" panose="02020603050405020304" pitchFamily="18" charset="0"/>
                <a:cs typeface="Times New Roman" panose="02020603050405020304" pitchFamily="18" charset="0"/>
              </a:rPr>
              <a:t> </a:t>
            </a:r>
            <a:r>
              <a:rPr lang="en-US" sz="6014" b="1" spc="-10" dirty="0" err="1">
                <a:solidFill>
                  <a:srgbClr val="00A69C"/>
                </a:solidFill>
                <a:latin typeface="Times New Roman" panose="02020603050405020304" pitchFamily="18" charset="0"/>
                <a:cs typeface="Times New Roman" panose="02020603050405020304" pitchFamily="18" charset="0"/>
              </a:rPr>
              <a:t>như</a:t>
            </a:r>
            <a:r>
              <a:rPr lang="en-US" sz="6014" b="1" spc="-10" dirty="0">
                <a:solidFill>
                  <a:srgbClr val="00A69C"/>
                </a:solidFill>
                <a:latin typeface="Times New Roman" panose="02020603050405020304" pitchFamily="18" charset="0"/>
                <a:cs typeface="Times New Roman" panose="02020603050405020304" pitchFamily="18" charset="0"/>
              </a:rPr>
              <a:t> </a:t>
            </a:r>
            <a:r>
              <a:rPr lang="en-US" sz="6014" b="1" spc="-10" dirty="0" err="1">
                <a:solidFill>
                  <a:srgbClr val="00A69C"/>
                </a:solidFill>
                <a:latin typeface="Times New Roman" panose="02020603050405020304" pitchFamily="18" charset="0"/>
                <a:cs typeface="Times New Roman" panose="02020603050405020304" pitchFamily="18" charset="0"/>
              </a:rPr>
              <a:t>trong</a:t>
            </a:r>
            <a:r>
              <a:rPr lang="en-US" sz="6014" b="1" spc="-10" dirty="0">
                <a:solidFill>
                  <a:srgbClr val="00A69C"/>
                </a:solidFill>
                <a:latin typeface="Times New Roman" panose="02020603050405020304" pitchFamily="18" charset="0"/>
                <a:cs typeface="Times New Roman" panose="02020603050405020304" pitchFamily="18" charset="0"/>
              </a:rPr>
              <a:t> </a:t>
            </a:r>
            <a:r>
              <a:rPr lang="en-US" sz="6014" b="1" spc="-10" dirty="0" err="1">
                <a:solidFill>
                  <a:srgbClr val="00A69C"/>
                </a:solidFill>
                <a:latin typeface="Times New Roman" panose="02020603050405020304" pitchFamily="18" charset="0"/>
                <a:cs typeface="Times New Roman" panose="02020603050405020304" pitchFamily="18" charset="0"/>
              </a:rPr>
              <a:t>hình</a:t>
            </a:r>
            <a:r>
              <a:rPr lang="en-US" sz="6014" b="1" spc="-10" dirty="0">
                <a:solidFill>
                  <a:srgbClr val="00A69C"/>
                </a:solidFill>
                <a:latin typeface="Times New Roman" panose="02020603050405020304" pitchFamily="18" charset="0"/>
                <a:cs typeface="Times New Roman" panose="02020603050405020304" pitchFamily="18" charset="0"/>
              </a:rPr>
              <a:t>.</a:t>
            </a:r>
            <a:r>
              <a:rPr lang="vi-VN" sz="6014" b="1" spc="-10" dirty="0">
                <a:solidFill>
                  <a:srgbClr val="00A69C"/>
                </a:solidFill>
                <a:latin typeface="Times New Roman" panose="02020603050405020304" pitchFamily="18" charset="0"/>
                <a:cs typeface="Times New Roman" panose="02020603050405020304" pitchFamily="18" charset="0"/>
              </a:rPr>
              <a:t> </a:t>
            </a:r>
            <a:endParaRPr lang="vi-VN" sz="6014" dirty="0">
              <a:latin typeface="Times New Roman" panose="02020603050405020304" pitchFamily="18" charset="0"/>
              <a:cs typeface="Times New Roman" panose="02020603050405020304" pitchFamily="18" charset="0"/>
            </a:endParaRPr>
          </a:p>
          <a:p>
            <a:pPr algn="ctr"/>
            <a:endParaRPr lang="en-US" sz="1804" dirty="0"/>
          </a:p>
        </p:txBody>
      </p:sp>
    </p:spTree>
    <p:extLst>
      <p:ext uri="{BB962C8B-B14F-4D97-AF65-F5344CB8AC3E}">
        <p14:creationId xmlns:p14="http://schemas.microsoft.com/office/powerpoint/2010/main" val="2843283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0957" y="1053185"/>
            <a:ext cx="9564003" cy="1250634"/>
          </a:xfrm>
          <a:prstGeom prst="rect">
            <a:avLst/>
          </a:prstGeom>
        </p:spPr>
        <p:txBody>
          <a:bodyPr vert="horz" wrap="square" lIns="0" tIns="108197" rIns="0" bIns="0" rtlCol="0">
            <a:spAutoFit/>
          </a:bodyPr>
          <a:lstStyle/>
          <a:p>
            <a:pPr marL="12729">
              <a:spcBef>
                <a:spcPts val="852"/>
              </a:spcBef>
            </a:pPr>
            <a:r>
              <a:rPr lang="en-US" sz="7417" b="1" spc="-10" dirty="0" err="1">
                <a:solidFill>
                  <a:srgbClr val="00A69C"/>
                </a:solidFill>
                <a:latin typeface="Comic Sans MS"/>
                <a:cs typeface="Comic Sans MS"/>
              </a:rPr>
              <a:t>Khám</a:t>
            </a:r>
            <a:r>
              <a:rPr lang="en-US" sz="7417" b="1" spc="-10" dirty="0">
                <a:solidFill>
                  <a:srgbClr val="00A69C"/>
                </a:solidFill>
                <a:latin typeface="Comic Sans MS"/>
                <a:cs typeface="Comic Sans MS"/>
              </a:rPr>
              <a:t> </a:t>
            </a:r>
            <a:r>
              <a:rPr lang="en-US" sz="7417" b="1" spc="-10" dirty="0" err="1">
                <a:solidFill>
                  <a:srgbClr val="00A69C"/>
                </a:solidFill>
                <a:latin typeface="Comic Sans MS"/>
                <a:cs typeface="Comic Sans MS"/>
              </a:rPr>
              <a:t>phá</a:t>
            </a:r>
            <a:r>
              <a:rPr lang="en-US" sz="7417" b="1" spc="-10" dirty="0">
                <a:solidFill>
                  <a:srgbClr val="00A69C"/>
                </a:solidFill>
                <a:latin typeface="Comic Sans MS"/>
                <a:cs typeface="Comic Sans MS"/>
              </a:rPr>
              <a:t>:</a:t>
            </a:r>
            <a:endParaRPr sz="7417" dirty="0">
              <a:latin typeface="Comic Sans MS"/>
              <a:cs typeface="Comic Sans MS"/>
            </a:endParaRPr>
          </a:p>
        </p:txBody>
      </p:sp>
      <p:sp>
        <p:nvSpPr>
          <p:cNvPr id="6" name="object 6"/>
          <p:cNvSpPr/>
          <p:nvPr/>
        </p:nvSpPr>
        <p:spPr>
          <a:xfrm>
            <a:off x="17624896" y="653172"/>
            <a:ext cx="724285" cy="800023"/>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7" name="object 7"/>
          <p:cNvSpPr/>
          <p:nvPr/>
        </p:nvSpPr>
        <p:spPr>
          <a:xfrm>
            <a:off x="16337777" y="1503796"/>
            <a:ext cx="724285" cy="800023"/>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sz="1804"/>
          </a:p>
        </p:txBody>
      </p:sp>
      <p:pic>
        <p:nvPicPr>
          <p:cNvPr id="40" name="Picture 39">
            <a:extLst>
              <a:ext uri="{FF2B5EF4-FFF2-40B4-BE49-F238E27FC236}">
                <a16:creationId xmlns:a16="http://schemas.microsoft.com/office/drawing/2014/main" id="{85466E24-5524-459E-8C35-01B27DBC5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39" y="2536021"/>
            <a:ext cx="17184261" cy="8811707"/>
          </a:xfrm>
          <a:prstGeom prst="rect">
            <a:avLst/>
          </a:prstGeom>
        </p:spPr>
      </p:pic>
    </p:spTree>
    <p:extLst>
      <p:ext uri="{BB962C8B-B14F-4D97-AF65-F5344CB8AC3E}">
        <p14:creationId xmlns:p14="http://schemas.microsoft.com/office/powerpoint/2010/main" val="592971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0957" y="1053185"/>
            <a:ext cx="9564003" cy="1250634"/>
          </a:xfrm>
          <a:prstGeom prst="rect">
            <a:avLst/>
          </a:prstGeom>
        </p:spPr>
        <p:txBody>
          <a:bodyPr vert="horz" wrap="square" lIns="0" tIns="108197" rIns="0" bIns="0" rtlCol="0">
            <a:spAutoFit/>
          </a:bodyPr>
          <a:lstStyle/>
          <a:p>
            <a:pPr marL="12729">
              <a:spcBef>
                <a:spcPts val="852"/>
              </a:spcBef>
            </a:pPr>
            <a:r>
              <a:rPr lang="en-US" sz="7417" b="1" spc="-10" dirty="0" err="1">
                <a:solidFill>
                  <a:srgbClr val="00A69C"/>
                </a:solidFill>
                <a:latin typeface="Comic Sans MS"/>
                <a:cs typeface="Comic Sans MS"/>
              </a:rPr>
              <a:t>Ví</a:t>
            </a:r>
            <a:r>
              <a:rPr lang="en-US" sz="7417" b="1" spc="-10" dirty="0">
                <a:solidFill>
                  <a:srgbClr val="00A69C"/>
                </a:solidFill>
                <a:latin typeface="Comic Sans MS"/>
                <a:cs typeface="Comic Sans MS"/>
              </a:rPr>
              <a:t> </a:t>
            </a:r>
            <a:r>
              <a:rPr lang="en-US" sz="7417" b="1" spc="-10" dirty="0" err="1">
                <a:solidFill>
                  <a:srgbClr val="00A69C"/>
                </a:solidFill>
                <a:latin typeface="Comic Sans MS"/>
                <a:cs typeface="Comic Sans MS"/>
              </a:rPr>
              <a:t>dụ</a:t>
            </a:r>
            <a:r>
              <a:rPr lang="en-US" sz="7417" b="1" spc="-10" dirty="0">
                <a:solidFill>
                  <a:srgbClr val="00A69C"/>
                </a:solidFill>
                <a:latin typeface="Comic Sans MS"/>
                <a:cs typeface="Comic Sans MS"/>
              </a:rPr>
              <a:t> 3: </a:t>
            </a:r>
            <a:endParaRPr lang="en-US" sz="7417" dirty="0">
              <a:latin typeface="Comic Sans MS"/>
              <a:cs typeface="Comic Sans MS"/>
            </a:endParaRPr>
          </a:p>
        </p:txBody>
      </p:sp>
      <p:sp>
        <p:nvSpPr>
          <p:cNvPr id="6" name="object 6"/>
          <p:cNvSpPr/>
          <p:nvPr/>
        </p:nvSpPr>
        <p:spPr>
          <a:xfrm>
            <a:off x="16959912" y="1239127"/>
            <a:ext cx="724285" cy="800023"/>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7" name="object 7"/>
          <p:cNvSpPr/>
          <p:nvPr/>
        </p:nvSpPr>
        <p:spPr>
          <a:xfrm>
            <a:off x="17987039" y="1993525"/>
            <a:ext cx="724285" cy="800023"/>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sz="1804"/>
          </a:p>
        </p:txBody>
      </p:sp>
      <p:sp>
        <p:nvSpPr>
          <p:cNvPr id="38" name="object 31">
            <a:extLst>
              <a:ext uri="{FF2B5EF4-FFF2-40B4-BE49-F238E27FC236}">
                <a16:creationId xmlns:a16="http://schemas.microsoft.com/office/drawing/2014/main" id="{2484F415-EDC5-4027-AF55-48550D96C536}"/>
              </a:ext>
            </a:extLst>
          </p:cNvPr>
          <p:cNvSpPr txBox="1"/>
          <p:nvPr/>
        </p:nvSpPr>
        <p:spPr>
          <a:xfrm>
            <a:off x="3201364" y="2165409"/>
            <a:ext cx="15565854" cy="1917341"/>
          </a:xfrm>
          <a:prstGeom prst="rect">
            <a:avLst/>
          </a:prstGeom>
        </p:spPr>
        <p:txBody>
          <a:bodyPr vert="horz" wrap="square" lIns="0" tIns="12093" rIns="0" bIns="0" rtlCol="0">
            <a:spAutoFit/>
          </a:bodyPr>
          <a:lstStyle/>
          <a:p>
            <a:pPr marL="12729" marR="207486">
              <a:lnSpc>
                <a:spcPct val="129500"/>
              </a:lnSpc>
              <a:spcBef>
                <a:spcPts val="5"/>
              </a:spcBef>
            </a:pPr>
            <a:r>
              <a:rPr lang="en-US" sz="5012" spc="80" dirty="0">
                <a:solidFill>
                  <a:srgbClr val="00A69C"/>
                </a:solidFill>
                <a:latin typeface="Times New Roman" panose="02020603050405020304" pitchFamily="18" charset="0"/>
                <a:cs typeface="Times New Roman" panose="02020603050405020304" pitchFamily="18" charset="0"/>
              </a:rPr>
              <a:t>a) </a:t>
            </a:r>
            <a:r>
              <a:rPr lang="en-US" sz="5012" spc="80" dirty="0" err="1">
                <a:solidFill>
                  <a:srgbClr val="00A69C"/>
                </a:solidFill>
                <a:latin typeface="Times New Roman" panose="02020603050405020304" pitchFamily="18" charset="0"/>
                <a:cs typeface="Times New Roman" panose="02020603050405020304" pitchFamily="18" charset="0"/>
              </a:rPr>
              <a:t>Tính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diện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của</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khu</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vườn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bằng</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cách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tính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diện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của</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hình</a:t>
            </a:r>
            <a:r>
              <a:rPr lang="en-US" sz="5012" spc="80" dirty="0">
                <a:solidFill>
                  <a:srgbClr val="00A69C"/>
                </a:solidFill>
                <a:latin typeface="Times New Roman" panose="02020603050405020304" pitchFamily="18" charset="0"/>
                <a:cs typeface="Times New Roman" panose="02020603050405020304" pitchFamily="18" charset="0"/>
              </a:rPr>
              <a:t> ABCG </a:t>
            </a:r>
            <a:r>
              <a:rPr lang="en-US" sz="5012" spc="80" dirty="0" err="1">
                <a:solidFill>
                  <a:srgbClr val="00A69C"/>
                </a:solidFill>
                <a:latin typeface="Times New Roman" panose="02020603050405020304" pitchFamily="18" charset="0"/>
                <a:cs typeface="Times New Roman" panose="02020603050405020304" pitchFamily="18" charset="0"/>
              </a:rPr>
              <a:t>và</a:t>
            </a:r>
            <a:r>
              <a:rPr lang="en-US" sz="5012" spc="80" dirty="0">
                <a:solidFill>
                  <a:srgbClr val="00A69C"/>
                </a:solidFill>
                <a:latin typeface="Times New Roman" panose="02020603050405020304" pitchFamily="18" charset="0"/>
                <a:cs typeface="Times New Roman" panose="02020603050405020304" pitchFamily="18" charset="0"/>
              </a:rPr>
              <a:t> GDEF</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90A5E0-4643-49DD-A796-6906E5013603}"/>
                  </a:ext>
                </a:extLst>
              </p:cNvPr>
              <p:cNvSpPr/>
              <p:nvPr/>
            </p:nvSpPr>
            <p:spPr>
              <a:xfrm>
                <a:off x="1444751" y="4209010"/>
                <a:ext cx="12983664" cy="5658962"/>
              </a:xfrm>
              <a:prstGeom prst="rect">
                <a:avLst/>
              </a:prstGeom>
              <a:solidFill>
                <a:srgbClr val="00A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10" b="1" u="sng" dirty="0">
                    <a:solidFill>
                      <a:schemeClr val="tx1"/>
                    </a:solidFill>
                    <a:latin typeface="Times New Roman" panose="02020603050405020304" pitchFamily="18" charset="0"/>
                    <a:cs typeface="Times New Roman" panose="02020603050405020304" pitchFamily="18" charset="0"/>
                  </a:rPr>
                  <a:t>Giải:</a:t>
                </a:r>
              </a:p>
              <a:p>
                <a:pPr marL="687377" indent="-687377">
                  <a:buFontTx/>
                  <a:buChar char="-"/>
                </a:pP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khu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vườn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bằng</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tổng</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hai</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hình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chữ</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nhật</a:t>
                </a:r>
                <a:r>
                  <a:rPr lang="en-US" sz="4510" dirty="0">
                    <a:solidFill>
                      <a:schemeClr val="tx1"/>
                    </a:solidFill>
                    <a:latin typeface="Times New Roman" panose="02020603050405020304" pitchFamily="18" charset="0"/>
                    <a:cs typeface="Times New Roman" panose="02020603050405020304" pitchFamily="18" charset="0"/>
                  </a:rPr>
                  <a:t> ABCG </a:t>
                </a:r>
                <a:r>
                  <a:rPr lang="en-US" sz="4510" dirty="0" err="1">
                    <a:solidFill>
                      <a:schemeClr val="tx1"/>
                    </a:solidFill>
                    <a:latin typeface="Times New Roman" panose="02020603050405020304" pitchFamily="18" charset="0"/>
                    <a:cs typeface="Times New Roman" panose="02020603050405020304" pitchFamily="18" charset="0"/>
                  </a:rPr>
                  <a:t>và</a:t>
                </a:r>
                <a:r>
                  <a:rPr lang="en-US" sz="4510" dirty="0">
                    <a:solidFill>
                      <a:schemeClr val="tx1"/>
                    </a:solidFill>
                    <a:latin typeface="Times New Roman" panose="02020603050405020304" pitchFamily="18" charset="0"/>
                    <a:cs typeface="Times New Roman" panose="02020603050405020304" pitchFamily="18" charset="0"/>
                  </a:rPr>
                  <a:t> GDEF</a:t>
                </a:r>
              </a:p>
              <a:p>
                <a:pPr marL="687377" indent="-687377">
                  <a:buFontTx/>
                  <a:buChar char="-"/>
                </a:pPr>
                <a:r>
                  <a:rPr lang="en-US" sz="4510" dirty="0">
                    <a:solidFill>
                      <a:schemeClr val="tx1"/>
                    </a:solidFill>
                    <a:latin typeface="Times New Roman" panose="02020603050405020304" pitchFamily="18" charset="0"/>
                    <a:cs typeface="Times New Roman" panose="02020603050405020304" pitchFamily="18" charset="0"/>
                  </a:rPr>
                  <a:t>Ta </a:t>
                </a:r>
                <a:r>
                  <a:rPr lang="en-US" sz="4510" dirty="0" err="1">
                    <a:solidFill>
                      <a:schemeClr val="tx1"/>
                    </a:solidFill>
                    <a:latin typeface="Times New Roman" panose="02020603050405020304" pitchFamily="18" charset="0"/>
                    <a:cs typeface="Times New Roman" panose="02020603050405020304" pitchFamily="18" charset="0"/>
                  </a:rPr>
                  <a:t>có</a:t>
                </a:r>
                <a:r>
                  <a:rPr lang="en-US" sz="4510" dirty="0">
                    <a:solidFill>
                      <a:schemeClr val="tx1"/>
                    </a:solidFill>
                    <a:latin typeface="Times New Roman" panose="02020603050405020304" pitchFamily="18" charset="0"/>
                    <a:cs typeface="Times New Roman" panose="02020603050405020304" pitchFamily="18" charset="0"/>
                  </a:rPr>
                  <a:t>: FG = AF – AG = 18 – 9 = 9(m)</a:t>
                </a:r>
              </a:p>
              <a:p>
                <a:pPr marL="687377" indent="-687377">
                  <a:buFontTx/>
                  <a:buChar char="-"/>
                </a:pP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khu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vườn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là</a:t>
                </a:r>
                <a:r>
                  <a:rPr lang="en-US" sz="4510" dirty="0">
                    <a:solidFill>
                      <a:schemeClr val="tx1"/>
                    </a:solidFill>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4510" i="1">
                            <a:solidFill>
                              <a:schemeClr val="tx1"/>
                            </a:solidFill>
                            <a:latin typeface="Cambria Math" panose="02040503050406030204" pitchFamily="18" charset="0"/>
                            <a:cs typeface="Times New Roman" panose="02020603050405020304" pitchFamily="18" charset="0"/>
                          </a:rPr>
                        </m:ctrlPr>
                      </m:sSubPr>
                      <m:e>
                        <m:r>
                          <a:rPr lang="en-US" sz="4510" i="1">
                            <a:solidFill>
                              <a:schemeClr val="tx1"/>
                            </a:solidFill>
                            <a:latin typeface="Cambria Math" panose="02040503050406030204" pitchFamily="18" charset="0"/>
                            <a:cs typeface="Times New Roman" panose="02020603050405020304" pitchFamily="18" charset="0"/>
                          </a:rPr>
                          <m:t>𝑆</m:t>
                        </m:r>
                      </m:e>
                      <m:sub>
                        <m:r>
                          <a:rPr lang="en-US" sz="4510" i="1">
                            <a:solidFill>
                              <a:schemeClr val="tx1"/>
                            </a:solidFill>
                            <a:latin typeface="Cambria Math" panose="02040503050406030204" pitchFamily="18" charset="0"/>
                            <a:cs typeface="Times New Roman" panose="02020603050405020304" pitchFamily="18" charset="0"/>
                          </a:rPr>
                          <m:t>𝑘</m:t>
                        </m:r>
                        <m:r>
                          <a:rPr lang="en-US" sz="4510" i="1">
                            <a:solidFill>
                              <a:schemeClr val="tx1"/>
                            </a:solidFill>
                            <a:latin typeface="Cambria Math" panose="02040503050406030204" pitchFamily="18" charset="0"/>
                            <a:cs typeface="Times New Roman" panose="02020603050405020304" pitchFamily="18" charset="0"/>
                          </a:rPr>
                          <m:t>h</m:t>
                        </m:r>
                        <m:r>
                          <a:rPr lang="en-US" sz="4510" i="1">
                            <a:solidFill>
                              <a:schemeClr val="tx1"/>
                            </a:solidFill>
                            <a:latin typeface="Cambria Math" panose="02040503050406030204" pitchFamily="18" charset="0"/>
                            <a:cs typeface="Times New Roman" panose="02020603050405020304" pitchFamily="18" charset="0"/>
                          </a:rPr>
                          <m:t>𝑢</m:t>
                        </m:r>
                        <m:r>
                          <a:rPr lang="en-US" sz="4510" i="1">
                            <a:solidFill>
                              <a:schemeClr val="tx1"/>
                            </a:solidFill>
                            <a:latin typeface="Cambria Math" panose="02040503050406030204" pitchFamily="18" charset="0"/>
                            <a:cs typeface="Times New Roman" panose="02020603050405020304" pitchFamily="18" charset="0"/>
                          </a:rPr>
                          <m:t> </m:t>
                        </m:r>
                        <m:r>
                          <a:rPr lang="en-US" sz="4510" i="1">
                            <a:solidFill>
                              <a:schemeClr val="tx1"/>
                            </a:solidFill>
                            <a:latin typeface="Cambria Math" panose="02040503050406030204" pitchFamily="18" charset="0"/>
                            <a:cs typeface="Times New Roman" panose="02020603050405020304" pitchFamily="18" charset="0"/>
                          </a:rPr>
                          <m:t>𝑣</m:t>
                        </m:r>
                        <m:r>
                          <a:rPr lang="en-US" sz="4510" i="1">
                            <a:solidFill>
                              <a:schemeClr val="tx1"/>
                            </a:solidFill>
                            <a:latin typeface="Cambria Math" panose="02040503050406030204" pitchFamily="18" charset="0"/>
                            <a:cs typeface="Times New Roman" panose="02020603050405020304" pitchFamily="18" charset="0"/>
                          </a:rPr>
                          <m:t>ườ</m:t>
                        </m:r>
                        <m:r>
                          <a:rPr lang="en-US" sz="4510" i="1">
                            <a:solidFill>
                              <a:schemeClr val="tx1"/>
                            </a:solidFill>
                            <a:latin typeface="Cambria Math" panose="02040503050406030204" pitchFamily="18" charset="0"/>
                            <a:cs typeface="Times New Roman" panose="02020603050405020304" pitchFamily="18" charset="0"/>
                          </a:rPr>
                          <m:t>𝑛</m:t>
                        </m:r>
                      </m:sub>
                    </m:sSub>
                  </m:oMath>
                </a14:m>
                <a:r>
                  <a:rPr lang="en-US" sz="451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4510" i="1" dirty="0">
                            <a:solidFill>
                              <a:schemeClr val="tx1"/>
                            </a:solidFill>
                            <a:latin typeface="Cambria Math" panose="02040503050406030204" pitchFamily="18" charset="0"/>
                            <a:cs typeface="Times New Roman" panose="02020603050405020304" pitchFamily="18" charset="0"/>
                          </a:rPr>
                        </m:ctrlPr>
                      </m:sSubPr>
                      <m:e>
                        <m:r>
                          <a:rPr lang="en-US" sz="4510" i="1" dirty="0">
                            <a:solidFill>
                              <a:schemeClr val="tx1"/>
                            </a:solidFill>
                            <a:latin typeface="Cambria Math" panose="02040503050406030204" pitchFamily="18" charset="0"/>
                            <a:cs typeface="Times New Roman" panose="02020603050405020304" pitchFamily="18" charset="0"/>
                          </a:rPr>
                          <m:t>𝑆</m:t>
                        </m:r>
                      </m:e>
                      <m:sub>
                        <m:r>
                          <a:rPr lang="en-US" sz="4510" i="1" dirty="0">
                            <a:solidFill>
                              <a:schemeClr val="tx1"/>
                            </a:solidFill>
                            <a:latin typeface="Cambria Math" panose="02040503050406030204" pitchFamily="18" charset="0"/>
                            <a:cs typeface="Times New Roman" panose="02020603050405020304" pitchFamily="18" charset="0"/>
                          </a:rPr>
                          <m:t>𝐴𝐵𝐶𝐺</m:t>
                        </m:r>
                      </m:sub>
                    </m:sSub>
                    <m:r>
                      <a:rPr lang="en-US" sz="4510" i="1" dirty="0">
                        <a:solidFill>
                          <a:schemeClr val="tx1"/>
                        </a:solidFill>
                        <a:latin typeface="Cambria Math" panose="02040503050406030204" pitchFamily="18" charset="0"/>
                        <a:cs typeface="Times New Roman" panose="02020603050405020304" pitchFamily="18" charset="0"/>
                      </a:rPr>
                      <m:t>+ </m:t>
                    </m:r>
                    <m:sSub>
                      <m:sSubPr>
                        <m:ctrlPr>
                          <a:rPr lang="en-US" sz="4510" i="1" dirty="0">
                            <a:solidFill>
                              <a:schemeClr val="tx1"/>
                            </a:solidFill>
                            <a:latin typeface="Cambria Math" panose="02040503050406030204" pitchFamily="18" charset="0"/>
                            <a:cs typeface="Times New Roman" panose="02020603050405020304" pitchFamily="18" charset="0"/>
                          </a:rPr>
                        </m:ctrlPr>
                      </m:sSubPr>
                      <m:e>
                        <m:r>
                          <a:rPr lang="en-US" sz="4510" i="1" dirty="0">
                            <a:solidFill>
                              <a:schemeClr val="tx1"/>
                            </a:solidFill>
                            <a:latin typeface="Cambria Math" panose="02040503050406030204" pitchFamily="18" charset="0"/>
                            <a:cs typeface="Times New Roman" panose="02020603050405020304" pitchFamily="18" charset="0"/>
                          </a:rPr>
                          <m:t>𝑆</m:t>
                        </m:r>
                      </m:e>
                      <m:sub>
                        <m:r>
                          <a:rPr lang="en-US" sz="4510" i="1" dirty="0">
                            <a:solidFill>
                              <a:schemeClr val="tx1"/>
                            </a:solidFill>
                            <a:latin typeface="Cambria Math" panose="02040503050406030204" pitchFamily="18" charset="0"/>
                            <a:cs typeface="Times New Roman" panose="02020603050405020304" pitchFamily="18" charset="0"/>
                          </a:rPr>
                          <m:t>𝐺𝐷𝐸𝐹</m:t>
                        </m:r>
                      </m:sub>
                    </m:sSub>
                  </m:oMath>
                </a14:m>
                <a:r>
                  <a:rPr lang="en-US" sz="4510" dirty="0">
                    <a:solidFill>
                      <a:schemeClr val="tx1"/>
                    </a:solidFill>
                    <a:latin typeface="Times New Roman" panose="02020603050405020304" pitchFamily="18" charset="0"/>
                    <a:cs typeface="Times New Roman" panose="02020603050405020304" pitchFamily="18" charset="0"/>
                  </a:rPr>
                  <a:t> = AB . BC + EF . FG</a:t>
                </a:r>
              </a:p>
              <a:p>
                <a:r>
                  <a:rPr lang="en-US" sz="4510" dirty="0">
                    <a:solidFill>
                      <a:schemeClr val="tx1"/>
                    </a:solidFill>
                    <a:latin typeface="Times New Roman" panose="02020603050405020304" pitchFamily="18" charset="0"/>
                    <a:cs typeface="Times New Roman" panose="02020603050405020304" pitchFamily="18" charset="0"/>
                  </a:rPr>
                  <a:t>                 = 15 . 9 + 24 . 9 = 351 (</a:t>
                </a:r>
                <a14:m>
                  <m:oMath xmlns:m="http://schemas.openxmlformats.org/officeDocument/2006/math">
                    <m:sSup>
                      <m:sSupPr>
                        <m:ctrlPr>
                          <a:rPr lang="en-US" sz="4510" i="1">
                            <a:solidFill>
                              <a:schemeClr val="tx1"/>
                            </a:solidFill>
                            <a:latin typeface="Cambria Math" panose="02040503050406030204" pitchFamily="18" charset="0"/>
                            <a:cs typeface="Times New Roman" panose="02020603050405020304" pitchFamily="18" charset="0"/>
                          </a:rPr>
                        </m:ctrlPr>
                      </m:sSupPr>
                      <m:e>
                        <m:r>
                          <a:rPr lang="en-US" sz="4510" i="1">
                            <a:solidFill>
                              <a:schemeClr val="tx1"/>
                            </a:solidFill>
                            <a:latin typeface="Cambria Math" panose="02040503050406030204" pitchFamily="18" charset="0"/>
                            <a:cs typeface="Times New Roman" panose="02020603050405020304" pitchFamily="18" charset="0"/>
                          </a:rPr>
                          <m:t>𝑚</m:t>
                        </m:r>
                      </m:e>
                      <m:sup>
                        <m:r>
                          <a:rPr lang="en-US" sz="4510" i="1">
                            <a:solidFill>
                              <a:schemeClr val="tx1"/>
                            </a:solidFill>
                            <a:latin typeface="Cambria Math" panose="02040503050406030204" pitchFamily="18" charset="0"/>
                            <a:cs typeface="Times New Roman" panose="02020603050405020304" pitchFamily="18" charset="0"/>
                          </a:rPr>
                          <m:t>2</m:t>
                        </m:r>
                      </m:sup>
                    </m:sSup>
                  </m:oMath>
                </a14:m>
                <a:r>
                  <a:rPr lang="en-US" sz="4510" dirty="0">
                    <a:solidFill>
                      <a:schemeClr val="tx1"/>
                    </a:solidFill>
                    <a:latin typeface="Times New Roman" panose="02020603050405020304" pitchFamily="18" charset="0"/>
                    <a:cs typeface="Times New Roman" panose="02020603050405020304" pitchFamily="18" charset="0"/>
                  </a:rPr>
                  <a:t>)</a:t>
                </a:r>
                <a:endParaRPr lang="en-US" sz="4510" dirty="0"/>
              </a:p>
              <a:p>
                <a:pPr algn="ctr"/>
                <a:endParaRPr lang="en-US" sz="1804" dirty="0"/>
              </a:p>
            </p:txBody>
          </p:sp>
        </mc:Choice>
        <mc:Fallback xmlns="">
          <p:sp>
            <p:nvSpPr>
              <p:cNvPr id="5" name="Rectangle 4">
                <a:extLst>
                  <a:ext uri="{FF2B5EF4-FFF2-40B4-BE49-F238E27FC236}">
                    <a16:creationId xmlns:a16="http://schemas.microsoft.com/office/drawing/2014/main" id="{2B90A5E0-4643-49DD-A796-6906E5013603}"/>
                  </a:ext>
                </a:extLst>
              </p:cNvPr>
              <p:cNvSpPr>
                <a:spLocks noRot="1" noChangeAspect="1" noMove="1" noResize="1" noEditPoints="1" noAdjustHandles="1" noChangeArrowheads="1" noChangeShapeType="1" noTextEdit="1"/>
              </p:cNvSpPr>
              <p:nvPr/>
            </p:nvSpPr>
            <p:spPr>
              <a:xfrm>
                <a:off x="1444751" y="4209010"/>
                <a:ext cx="12983664" cy="5658962"/>
              </a:xfrm>
              <a:prstGeom prst="rect">
                <a:avLst/>
              </a:prstGeom>
              <a:blipFill>
                <a:blip r:embed="rId2"/>
                <a:stretch>
                  <a:fillRect l="-1874" r="-843"/>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549DD90-C7B2-4CAD-8D2C-F95071BCB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610" y="4254634"/>
            <a:ext cx="5612888" cy="5613337"/>
          </a:xfrm>
          <a:prstGeom prst="rect">
            <a:avLst/>
          </a:prstGeom>
        </p:spPr>
      </p:pic>
    </p:spTree>
    <p:extLst>
      <p:ext uri="{BB962C8B-B14F-4D97-AF65-F5344CB8AC3E}">
        <p14:creationId xmlns:p14="http://schemas.microsoft.com/office/powerpoint/2010/main" val="82912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1000"/>
                                        <p:tgtEl>
                                          <p:spTgt spid="5">
                                            <p:txEl>
                                              <p:pRg st="4" end="4"/>
                                            </p:txEl>
                                          </p:spTgt>
                                        </p:tgtEl>
                                      </p:cBhvr>
                                    </p:animEffect>
                                    <p:anim calcmode="lin" valueType="num">
                                      <p:cBhvr>
                                        <p:cTn id="5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fade">
                                      <p:cBhvr>
                                        <p:cTn id="63" dur="1000"/>
                                        <p:tgtEl>
                                          <p:spTgt spid="5">
                                            <p:txEl>
                                              <p:pRg st="5" end="5"/>
                                            </p:txEl>
                                          </p:spTgt>
                                        </p:tgtEl>
                                      </p:cBhvr>
                                    </p:animEffect>
                                    <p:anim calcmode="lin" valueType="num">
                                      <p:cBhvr>
                                        <p:cTn id="6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0957" y="1053185"/>
            <a:ext cx="9564003" cy="1250634"/>
          </a:xfrm>
          <a:prstGeom prst="rect">
            <a:avLst/>
          </a:prstGeom>
        </p:spPr>
        <p:txBody>
          <a:bodyPr vert="horz" wrap="square" lIns="0" tIns="108197" rIns="0" bIns="0" rtlCol="0">
            <a:spAutoFit/>
          </a:bodyPr>
          <a:lstStyle/>
          <a:p>
            <a:pPr marL="12729">
              <a:spcBef>
                <a:spcPts val="852"/>
              </a:spcBef>
            </a:pPr>
            <a:r>
              <a:rPr lang="en-US" sz="7417" b="1" spc="-10" dirty="0" err="1">
                <a:solidFill>
                  <a:srgbClr val="00A69C"/>
                </a:solidFill>
                <a:latin typeface="Comic Sans MS"/>
                <a:cs typeface="Comic Sans MS"/>
              </a:rPr>
              <a:t>Ví</a:t>
            </a:r>
            <a:r>
              <a:rPr lang="en-US" sz="7417" b="1" spc="-10" dirty="0">
                <a:solidFill>
                  <a:srgbClr val="00A69C"/>
                </a:solidFill>
                <a:latin typeface="Comic Sans MS"/>
                <a:cs typeface="Comic Sans MS"/>
              </a:rPr>
              <a:t> </a:t>
            </a:r>
            <a:r>
              <a:rPr lang="en-US" sz="7417" b="1" spc="-10" dirty="0" err="1">
                <a:solidFill>
                  <a:srgbClr val="00A69C"/>
                </a:solidFill>
                <a:latin typeface="Comic Sans MS"/>
                <a:cs typeface="Comic Sans MS"/>
              </a:rPr>
              <a:t>dụ</a:t>
            </a:r>
            <a:r>
              <a:rPr lang="en-US" sz="7417" b="1" spc="-10" dirty="0">
                <a:solidFill>
                  <a:srgbClr val="00A69C"/>
                </a:solidFill>
                <a:latin typeface="Comic Sans MS"/>
                <a:cs typeface="Comic Sans MS"/>
              </a:rPr>
              <a:t> 3</a:t>
            </a:r>
            <a:endParaRPr sz="7417" dirty="0">
              <a:latin typeface="Comic Sans MS"/>
              <a:cs typeface="Comic Sans MS"/>
            </a:endParaRPr>
          </a:p>
        </p:txBody>
      </p:sp>
      <p:sp>
        <p:nvSpPr>
          <p:cNvPr id="6" name="object 6"/>
          <p:cNvSpPr/>
          <p:nvPr/>
        </p:nvSpPr>
        <p:spPr>
          <a:xfrm>
            <a:off x="17987039" y="1765397"/>
            <a:ext cx="724285" cy="800023"/>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7" name="object 7"/>
          <p:cNvSpPr/>
          <p:nvPr/>
        </p:nvSpPr>
        <p:spPr>
          <a:xfrm>
            <a:off x="16489890" y="1421154"/>
            <a:ext cx="724285" cy="800023"/>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sz="1804"/>
          </a:p>
        </p:txBody>
      </p:sp>
      <p:sp>
        <p:nvSpPr>
          <p:cNvPr id="38" name="object 31">
            <a:extLst>
              <a:ext uri="{FF2B5EF4-FFF2-40B4-BE49-F238E27FC236}">
                <a16:creationId xmlns:a16="http://schemas.microsoft.com/office/drawing/2014/main" id="{2484F415-EDC5-4027-AF55-48550D96C536}"/>
              </a:ext>
            </a:extLst>
          </p:cNvPr>
          <p:cNvSpPr txBox="1"/>
          <p:nvPr/>
        </p:nvSpPr>
        <p:spPr>
          <a:xfrm>
            <a:off x="3201364" y="2165409"/>
            <a:ext cx="15565854" cy="1917341"/>
          </a:xfrm>
          <a:prstGeom prst="rect">
            <a:avLst/>
          </a:prstGeom>
        </p:spPr>
        <p:txBody>
          <a:bodyPr vert="horz" wrap="square" lIns="0" tIns="12093" rIns="0" bIns="0" rtlCol="0">
            <a:spAutoFit/>
          </a:bodyPr>
          <a:lstStyle/>
          <a:p>
            <a:pPr marL="12729" marR="207486">
              <a:lnSpc>
                <a:spcPct val="129500"/>
              </a:lnSpc>
              <a:spcBef>
                <a:spcPts val="5"/>
              </a:spcBef>
            </a:pPr>
            <a:r>
              <a:rPr lang="en-US" sz="5012" spc="80" dirty="0">
                <a:solidFill>
                  <a:srgbClr val="00A69C"/>
                </a:solidFill>
                <a:latin typeface="Times New Roman" panose="02020603050405020304" pitchFamily="18" charset="0"/>
                <a:cs typeface="Times New Roman" panose="02020603050405020304" pitchFamily="18" charset="0"/>
              </a:rPr>
              <a:t>b) </a:t>
            </a:r>
            <a:r>
              <a:rPr lang="en-US" sz="5012" spc="80" dirty="0" err="1">
                <a:solidFill>
                  <a:srgbClr val="00A69C"/>
                </a:solidFill>
                <a:latin typeface="Times New Roman" panose="02020603050405020304" pitchFamily="18" charset="0"/>
                <a:cs typeface="Times New Roman" panose="02020603050405020304" pitchFamily="18" charset="0"/>
              </a:rPr>
              <a:t>Tính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diện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của</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khu</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vườn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bằng</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cách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tính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diện</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tích</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của</a:t>
            </a:r>
            <a:r>
              <a:rPr lang="en-US" sz="5012" spc="80" dirty="0">
                <a:solidFill>
                  <a:srgbClr val="00A69C"/>
                </a:solidFill>
                <a:latin typeface="Times New Roman" panose="02020603050405020304" pitchFamily="18" charset="0"/>
                <a:cs typeface="Times New Roman" panose="02020603050405020304" pitchFamily="18" charset="0"/>
              </a:rPr>
              <a:t> </a:t>
            </a:r>
            <a:r>
              <a:rPr lang="en-US" sz="5012" spc="80" dirty="0" err="1">
                <a:solidFill>
                  <a:srgbClr val="00A69C"/>
                </a:solidFill>
                <a:latin typeface="Times New Roman" panose="02020603050405020304" pitchFamily="18" charset="0"/>
                <a:cs typeface="Times New Roman" panose="02020603050405020304" pitchFamily="18" charset="0"/>
              </a:rPr>
              <a:t>hình</a:t>
            </a:r>
            <a:r>
              <a:rPr lang="en-US" sz="5012" spc="80" dirty="0">
                <a:solidFill>
                  <a:srgbClr val="00A69C"/>
                </a:solidFill>
                <a:latin typeface="Times New Roman" panose="02020603050405020304" pitchFamily="18" charset="0"/>
                <a:cs typeface="Times New Roman" panose="02020603050405020304" pitchFamily="18" charset="0"/>
              </a:rPr>
              <a:t> AHEF </a:t>
            </a:r>
            <a:r>
              <a:rPr lang="en-US" sz="5012" spc="80" dirty="0" err="1">
                <a:solidFill>
                  <a:srgbClr val="00A69C"/>
                </a:solidFill>
                <a:latin typeface="Times New Roman" panose="02020603050405020304" pitchFamily="18" charset="0"/>
                <a:cs typeface="Times New Roman" panose="02020603050405020304" pitchFamily="18" charset="0"/>
              </a:rPr>
              <a:t>và</a:t>
            </a:r>
            <a:r>
              <a:rPr lang="en-US" sz="5012" spc="80" dirty="0">
                <a:solidFill>
                  <a:srgbClr val="00A69C"/>
                </a:solidFill>
                <a:latin typeface="Times New Roman" panose="02020603050405020304" pitchFamily="18" charset="0"/>
                <a:cs typeface="Times New Roman" panose="02020603050405020304" pitchFamily="18" charset="0"/>
              </a:rPr>
              <a:t> BHDC</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90A5E0-4643-49DD-A796-6906E5013603}"/>
                  </a:ext>
                </a:extLst>
              </p:cNvPr>
              <p:cNvSpPr/>
              <p:nvPr/>
            </p:nvSpPr>
            <p:spPr>
              <a:xfrm>
                <a:off x="1368377" y="4254635"/>
                <a:ext cx="12983664" cy="5658962"/>
              </a:xfrm>
              <a:prstGeom prst="rect">
                <a:avLst/>
              </a:prstGeom>
              <a:solidFill>
                <a:srgbClr val="00A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10" b="1" u="sng" dirty="0">
                    <a:solidFill>
                      <a:schemeClr val="tx1"/>
                    </a:solidFill>
                    <a:latin typeface="Times New Roman" panose="02020603050405020304" pitchFamily="18" charset="0"/>
                    <a:cs typeface="Times New Roman" panose="02020603050405020304" pitchFamily="18" charset="0"/>
                  </a:rPr>
                  <a:t>Giải:</a:t>
                </a:r>
              </a:p>
              <a:p>
                <a:pPr marL="687377" indent="-687377">
                  <a:buFontTx/>
                  <a:buChar char="-"/>
                </a:pP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khu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vườn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bằng</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hiệu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hai</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hình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chữ</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nhật</a:t>
                </a:r>
                <a:r>
                  <a:rPr lang="en-US" sz="4510" dirty="0">
                    <a:solidFill>
                      <a:schemeClr val="tx1"/>
                    </a:solidFill>
                    <a:latin typeface="Times New Roman" panose="02020603050405020304" pitchFamily="18" charset="0"/>
                    <a:cs typeface="Times New Roman" panose="02020603050405020304" pitchFamily="18" charset="0"/>
                  </a:rPr>
                  <a:t> AHEF </a:t>
                </a:r>
                <a:r>
                  <a:rPr lang="en-US" sz="4510" dirty="0" err="1">
                    <a:solidFill>
                      <a:schemeClr val="tx1"/>
                    </a:solidFill>
                    <a:latin typeface="Times New Roman" panose="02020603050405020304" pitchFamily="18" charset="0"/>
                    <a:cs typeface="Times New Roman" panose="02020603050405020304" pitchFamily="18" charset="0"/>
                  </a:rPr>
                  <a:t>và</a:t>
                </a:r>
                <a:r>
                  <a:rPr lang="en-US" sz="4510" dirty="0">
                    <a:solidFill>
                      <a:schemeClr val="tx1"/>
                    </a:solidFill>
                    <a:latin typeface="Times New Roman" panose="02020603050405020304" pitchFamily="18" charset="0"/>
                    <a:cs typeface="Times New Roman" panose="02020603050405020304" pitchFamily="18" charset="0"/>
                  </a:rPr>
                  <a:t> BHDC</a:t>
                </a:r>
              </a:p>
              <a:p>
                <a:pPr marL="687377" indent="-687377">
                  <a:buFontTx/>
                  <a:buChar char="-"/>
                </a:pPr>
                <a:r>
                  <a:rPr lang="en-US" sz="4510" dirty="0">
                    <a:solidFill>
                      <a:schemeClr val="tx1"/>
                    </a:solidFill>
                    <a:latin typeface="Times New Roman" panose="02020603050405020304" pitchFamily="18" charset="0"/>
                    <a:cs typeface="Times New Roman" panose="02020603050405020304" pitchFamily="18" charset="0"/>
                  </a:rPr>
                  <a:t>Ta </a:t>
                </a:r>
                <a:r>
                  <a:rPr lang="en-US" sz="4510" dirty="0" err="1">
                    <a:solidFill>
                      <a:schemeClr val="tx1"/>
                    </a:solidFill>
                    <a:latin typeface="Times New Roman" panose="02020603050405020304" pitchFamily="18" charset="0"/>
                    <a:cs typeface="Times New Roman" panose="02020603050405020304" pitchFamily="18" charset="0"/>
                  </a:rPr>
                  <a:t>có</a:t>
                </a:r>
                <a:r>
                  <a:rPr lang="en-US" sz="4510" dirty="0">
                    <a:solidFill>
                      <a:schemeClr val="tx1"/>
                    </a:solidFill>
                    <a:latin typeface="Times New Roman" panose="02020603050405020304" pitchFamily="18" charset="0"/>
                    <a:cs typeface="Times New Roman" panose="02020603050405020304" pitchFamily="18" charset="0"/>
                  </a:rPr>
                  <a:t>: CD = 24 – 15 = 9(m)</a:t>
                </a:r>
              </a:p>
              <a:p>
                <a:pPr marL="687377" indent="-687377">
                  <a:buFontTx/>
                  <a:buChar char="-"/>
                </a:pPr>
                <a:r>
                  <a:rPr lang="en-US" sz="4510" dirty="0" err="1">
                    <a:solidFill>
                      <a:schemeClr val="tx1"/>
                    </a:solidFill>
                    <a:latin typeface="Times New Roman" panose="02020603050405020304" pitchFamily="18" charset="0"/>
                    <a:cs typeface="Times New Roman" panose="02020603050405020304" pitchFamily="18" charset="0"/>
                  </a:rPr>
                  <a:t>Diện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tích</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khu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vườn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là</a:t>
                </a:r>
                <a:r>
                  <a:rPr lang="en-US" sz="4510" dirty="0">
                    <a:solidFill>
                      <a:schemeClr val="tx1"/>
                    </a:solidFill>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4510" i="1">
                            <a:solidFill>
                              <a:schemeClr val="tx1"/>
                            </a:solidFill>
                            <a:latin typeface="Cambria Math" panose="02040503050406030204" pitchFamily="18" charset="0"/>
                            <a:cs typeface="Times New Roman" panose="02020603050405020304" pitchFamily="18" charset="0"/>
                          </a:rPr>
                        </m:ctrlPr>
                      </m:sSubPr>
                      <m:e>
                        <m:r>
                          <a:rPr lang="en-US" sz="4510" i="1">
                            <a:solidFill>
                              <a:schemeClr val="tx1"/>
                            </a:solidFill>
                            <a:latin typeface="Cambria Math" panose="02040503050406030204" pitchFamily="18" charset="0"/>
                            <a:cs typeface="Times New Roman" panose="02020603050405020304" pitchFamily="18" charset="0"/>
                          </a:rPr>
                          <m:t>𝑆</m:t>
                        </m:r>
                      </m:e>
                      <m:sub>
                        <m:r>
                          <a:rPr lang="en-US" sz="4510" i="1">
                            <a:solidFill>
                              <a:schemeClr val="tx1"/>
                            </a:solidFill>
                            <a:latin typeface="Cambria Math" panose="02040503050406030204" pitchFamily="18" charset="0"/>
                            <a:cs typeface="Times New Roman" panose="02020603050405020304" pitchFamily="18" charset="0"/>
                          </a:rPr>
                          <m:t>𝑘h𝑢</m:t>
                        </m:r>
                        <m:r>
                          <a:rPr lang="en-US" sz="4510" i="1">
                            <a:solidFill>
                              <a:schemeClr val="tx1"/>
                            </a:solidFill>
                            <a:latin typeface="Cambria Math" panose="02040503050406030204" pitchFamily="18" charset="0"/>
                            <a:cs typeface="Times New Roman" panose="02020603050405020304" pitchFamily="18" charset="0"/>
                          </a:rPr>
                          <m:t> </m:t>
                        </m:r>
                        <m:r>
                          <a:rPr lang="en-US" sz="4510" i="1">
                            <a:solidFill>
                              <a:schemeClr val="tx1"/>
                            </a:solidFill>
                            <a:latin typeface="Cambria Math" panose="02040503050406030204" pitchFamily="18" charset="0"/>
                            <a:cs typeface="Times New Roman" panose="02020603050405020304" pitchFamily="18" charset="0"/>
                          </a:rPr>
                          <m:t>𝑣</m:t>
                        </m:r>
                        <m:r>
                          <a:rPr lang="en-US" sz="4510" i="1">
                            <a:solidFill>
                              <a:schemeClr val="tx1"/>
                            </a:solidFill>
                            <a:latin typeface="Cambria Math" panose="02040503050406030204" pitchFamily="18" charset="0"/>
                            <a:cs typeface="Times New Roman" panose="02020603050405020304" pitchFamily="18" charset="0"/>
                          </a:rPr>
                          <m:t>ườ</m:t>
                        </m:r>
                        <m:r>
                          <a:rPr lang="en-US" sz="4510" i="1">
                            <a:solidFill>
                              <a:schemeClr val="tx1"/>
                            </a:solidFill>
                            <a:latin typeface="Cambria Math" panose="02040503050406030204" pitchFamily="18" charset="0"/>
                            <a:cs typeface="Times New Roman" panose="02020603050405020304" pitchFamily="18" charset="0"/>
                          </a:rPr>
                          <m:t>𝑛</m:t>
                        </m:r>
                      </m:sub>
                    </m:sSub>
                  </m:oMath>
                </a14:m>
                <a:r>
                  <a:rPr lang="en-US" sz="451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4510" i="1" dirty="0">
                            <a:solidFill>
                              <a:schemeClr val="tx1"/>
                            </a:solidFill>
                            <a:latin typeface="Cambria Math" panose="02040503050406030204" pitchFamily="18" charset="0"/>
                            <a:cs typeface="Times New Roman" panose="02020603050405020304" pitchFamily="18" charset="0"/>
                          </a:rPr>
                        </m:ctrlPr>
                      </m:sSubPr>
                      <m:e>
                        <m:r>
                          <a:rPr lang="en-US" sz="4510" i="1" dirty="0">
                            <a:solidFill>
                              <a:schemeClr val="tx1"/>
                            </a:solidFill>
                            <a:latin typeface="Cambria Math" panose="02040503050406030204" pitchFamily="18" charset="0"/>
                            <a:cs typeface="Times New Roman" panose="02020603050405020304" pitchFamily="18" charset="0"/>
                          </a:rPr>
                          <m:t>𝑆</m:t>
                        </m:r>
                      </m:e>
                      <m:sub>
                        <m:r>
                          <a:rPr lang="en-US" sz="4510" i="1" dirty="0">
                            <a:solidFill>
                              <a:schemeClr val="tx1"/>
                            </a:solidFill>
                            <a:latin typeface="Cambria Math" panose="02040503050406030204" pitchFamily="18" charset="0"/>
                            <a:cs typeface="Times New Roman" panose="02020603050405020304" pitchFamily="18" charset="0"/>
                          </a:rPr>
                          <m:t>𝐴𝐻𝐸𝐹</m:t>
                        </m:r>
                      </m:sub>
                    </m:sSub>
                    <m:r>
                      <a:rPr lang="en-US" sz="4510" i="1" dirty="0">
                        <a:solidFill>
                          <a:schemeClr val="tx1"/>
                        </a:solidFill>
                        <a:latin typeface="Cambria Math" panose="02040503050406030204" pitchFamily="18" charset="0"/>
                        <a:cs typeface="Times New Roman" panose="02020603050405020304" pitchFamily="18" charset="0"/>
                      </a:rPr>
                      <m:t>− </m:t>
                    </m:r>
                    <m:sSub>
                      <m:sSubPr>
                        <m:ctrlPr>
                          <a:rPr lang="en-US" sz="4510" i="1" dirty="0">
                            <a:solidFill>
                              <a:schemeClr val="tx1"/>
                            </a:solidFill>
                            <a:latin typeface="Cambria Math" panose="02040503050406030204" pitchFamily="18" charset="0"/>
                            <a:cs typeface="Times New Roman" panose="02020603050405020304" pitchFamily="18" charset="0"/>
                          </a:rPr>
                        </m:ctrlPr>
                      </m:sSubPr>
                      <m:e>
                        <m:r>
                          <a:rPr lang="en-US" sz="4510" i="1" dirty="0">
                            <a:solidFill>
                              <a:schemeClr val="tx1"/>
                            </a:solidFill>
                            <a:latin typeface="Cambria Math" panose="02040503050406030204" pitchFamily="18" charset="0"/>
                            <a:cs typeface="Times New Roman" panose="02020603050405020304" pitchFamily="18" charset="0"/>
                          </a:rPr>
                          <m:t>𝑆</m:t>
                        </m:r>
                      </m:e>
                      <m:sub>
                        <m:r>
                          <a:rPr lang="en-US" sz="4510" i="1" dirty="0">
                            <a:solidFill>
                              <a:schemeClr val="tx1"/>
                            </a:solidFill>
                            <a:latin typeface="Cambria Math" panose="02040503050406030204" pitchFamily="18" charset="0"/>
                            <a:cs typeface="Times New Roman" panose="02020603050405020304" pitchFamily="18" charset="0"/>
                          </a:rPr>
                          <m:t>𝐵𝐻𝐷𝐶</m:t>
                        </m:r>
                      </m:sub>
                    </m:sSub>
                  </m:oMath>
                </a14:m>
                <a:r>
                  <a:rPr lang="en-US" sz="4510" dirty="0">
                    <a:solidFill>
                      <a:schemeClr val="tx1"/>
                    </a:solidFill>
                    <a:latin typeface="Times New Roman" panose="02020603050405020304" pitchFamily="18" charset="0"/>
                    <a:cs typeface="Times New Roman" panose="02020603050405020304" pitchFamily="18" charset="0"/>
                  </a:rPr>
                  <a:t> = EF . FA – BC . DC</a:t>
                </a:r>
              </a:p>
              <a:p>
                <a:r>
                  <a:rPr lang="en-US" sz="4510" dirty="0">
                    <a:solidFill>
                      <a:schemeClr val="tx1"/>
                    </a:solidFill>
                    <a:latin typeface="Times New Roman" panose="02020603050405020304" pitchFamily="18" charset="0"/>
                    <a:cs typeface="Times New Roman" panose="02020603050405020304" pitchFamily="18" charset="0"/>
                  </a:rPr>
                  <a:t>                 = 24 . 18 – 9 . 9 = 351 (</a:t>
                </a:r>
                <a14:m>
                  <m:oMath xmlns:m="http://schemas.openxmlformats.org/officeDocument/2006/math">
                    <m:sSup>
                      <m:sSupPr>
                        <m:ctrlPr>
                          <a:rPr lang="en-US" sz="4510" i="1">
                            <a:solidFill>
                              <a:schemeClr val="tx1"/>
                            </a:solidFill>
                            <a:latin typeface="Cambria Math" panose="02040503050406030204" pitchFamily="18" charset="0"/>
                            <a:cs typeface="Times New Roman" panose="02020603050405020304" pitchFamily="18" charset="0"/>
                          </a:rPr>
                        </m:ctrlPr>
                      </m:sSupPr>
                      <m:e>
                        <m:r>
                          <a:rPr lang="en-US" sz="4510" i="1">
                            <a:solidFill>
                              <a:schemeClr val="tx1"/>
                            </a:solidFill>
                            <a:latin typeface="Cambria Math" panose="02040503050406030204" pitchFamily="18" charset="0"/>
                            <a:cs typeface="Times New Roman" panose="02020603050405020304" pitchFamily="18" charset="0"/>
                          </a:rPr>
                          <m:t>𝑚</m:t>
                        </m:r>
                      </m:e>
                      <m:sup>
                        <m:r>
                          <a:rPr lang="en-US" sz="4510" i="1">
                            <a:solidFill>
                              <a:schemeClr val="tx1"/>
                            </a:solidFill>
                            <a:latin typeface="Cambria Math" panose="02040503050406030204" pitchFamily="18" charset="0"/>
                            <a:cs typeface="Times New Roman" panose="02020603050405020304" pitchFamily="18" charset="0"/>
                          </a:rPr>
                          <m:t>2</m:t>
                        </m:r>
                      </m:sup>
                    </m:sSup>
                  </m:oMath>
                </a14:m>
                <a:r>
                  <a:rPr lang="en-US" sz="4510" dirty="0">
                    <a:solidFill>
                      <a:schemeClr val="tx1"/>
                    </a:solidFill>
                    <a:latin typeface="Times New Roman" panose="02020603050405020304" pitchFamily="18" charset="0"/>
                    <a:cs typeface="Times New Roman" panose="02020603050405020304" pitchFamily="18" charset="0"/>
                  </a:rPr>
                  <a:t>)</a:t>
                </a:r>
                <a:endParaRPr lang="en-US" sz="4510" dirty="0"/>
              </a:p>
              <a:p>
                <a:pPr algn="ctr"/>
                <a:endParaRPr lang="en-US" sz="1804" dirty="0"/>
              </a:p>
            </p:txBody>
          </p:sp>
        </mc:Choice>
        <mc:Fallback xmlns="">
          <p:sp>
            <p:nvSpPr>
              <p:cNvPr id="5" name="Rectangle 4">
                <a:extLst>
                  <a:ext uri="{FF2B5EF4-FFF2-40B4-BE49-F238E27FC236}">
                    <a16:creationId xmlns:a16="http://schemas.microsoft.com/office/drawing/2014/main" id="{2B90A5E0-4643-49DD-A796-6906E5013603}"/>
                  </a:ext>
                </a:extLst>
              </p:cNvPr>
              <p:cNvSpPr>
                <a:spLocks noRot="1" noChangeAspect="1" noMove="1" noResize="1" noEditPoints="1" noAdjustHandles="1" noChangeArrowheads="1" noChangeShapeType="1" noTextEdit="1"/>
              </p:cNvSpPr>
              <p:nvPr/>
            </p:nvSpPr>
            <p:spPr>
              <a:xfrm>
                <a:off x="1368377" y="4254635"/>
                <a:ext cx="12983664" cy="5658962"/>
              </a:xfrm>
              <a:prstGeom prst="rect">
                <a:avLst/>
              </a:prstGeom>
              <a:blipFill>
                <a:blip r:embed="rId2"/>
                <a:stretch>
                  <a:fillRect l="-1874" r="-60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178DC03-18E1-4C24-97E6-9E194A79C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2041" y="4209009"/>
            <a:ext cx="5798097" cy="5704587"/>
          </a:xfrm>
          <a:prstGeom prst="rect">
            <a:avLst/>
          </a:prstGeom>
        </p:spPr>
      </p:pic>
    </p:spTree>
    <p:extLst>
      <p:ext uri="{BB962C8B-B14F-4D97-AF65-F5344CB8AC3E}">
        <p14:creationId xmlns:p14="http://schemas.microsoft.com/office/powerpoint/2010/main" val="4152754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arn(inVertic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barn(inVertical)">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arn(inVertic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barn(inVertical)">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barn(inVertical)">
                                      <p:cBhvr>
                                        <p:cTn id="50" dur="500"/>
                                        <p:tgtEl>
                                          <p:spTgt spid="5">
                                            <p:txEl>
                                              <p:pRg st="4" end="4"/>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barn(inVertical)">
                                      <p:cBhvr>
                                        <p:cTn id="5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0957" y="1053185"/>
            <a:ext cx="9564003" cy="1250634"/>
          </a:xfrm>
          <a:prstGeom prst="rect">
            <a:avLst/>
          </a:prstGeom>
        </p:spPr>
        <p:txBody>
          <a:bodyPr vert="horz" wrap="square" lIns="0" tIns="108197" rIns="0" bIns="0" rtlCol="0">
            <a:spAutoFit/>
          </a:bodyPr>
          <a:lstStyle/>
          <a:p>
            <a:pPr marL="12729">
              <a:spcBef>
                <a:spcPts val="852"/>
              </a:spcBef>
            </a:pPr>
            <a:r>
              <a:rPr lang="en-US" sz="7417" b="1" spc="-10" dirty="0" err="1">
                <a:solidFill>
                  <a:srgbClr val="00A69C"/>
                </a:solidFill>
                <a:latin typeface="Comic Sans MS"/>
                <a:cs typeface="Comic Sans MS"/>
              </a:rPr>
              <a:t>Ví</a:t>
            </a:r>
            <a:r>
              <a:rPr lang="en-US" sz="7417" b="1" spc="-10" dirty="0">
                <a:solidFill>
                  <a:srgbClr val="00A69C"/>
                </a:solidFill>
                <a:latin typeface="Comic Sans MS"/>
                <a:cs typeface="Comic Sans MS"/>
              </a:rPr>
              <a:t> </a:t>
            </a:r>
            <a:r>
              <a:rPr lang="en-US" sz="7417" b="1" spc="-10" dirty="0" err="1">
                <a:solidFill>
                  <a:srgbClr val="00A69C"/>
                </a:solidFill>
                <a:latin typeface="Comic Sans MS"/>
                <a:cs typeface="Comic Sans MS"/>
              </a:rPr>
              <a:t>dụ</a:t>
            </a:r>
            <a:r>
              <a:rPr lang="en-US" sz="7417" b="1" spc="-10" dirty="0">
                <a:solidFill>
                  <a:srgbClr val="00A69C"/>
                </a:solidFill>
                <a:latin typeface="Comic Sans MS"/>
                <a:cs typeface="Comic Sans MS"/>
              </a:rPr>
              <a:t> 3</a:t>
            </a:r>
            <a:endParaRPr sz="7417" dirty="0">
              <a:latin typeface="Comic Sans MS"/>
              <a:cs typeface="Comic Sans MS"/>
            </a:endParaRPr>
          </a:p>
        </p:txBody>
      </p:sp>
      <p:sp>
        <p:nvSpPr>
          <p:cNvPr id="6" name="object 6"/>
          <p:cNvSpPr/>
          <p:nvPr/>
        </p:nvSpPr>
        <p:spPr>
          <a:xfrm>
            <a:off x="17426676" y="1239127"/>
            <a:ext cx="724285" cy="800023"/>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sz="1804"/>
          </a:p>
        </p:txBody>
      </p:sp>
      <p:sp>
        <p:nvSpPr>
          <p:cNvPr id="7" name="object 7"/>
          <p:cNvSpPr/>
          <p:nvPr/>
        </p:nvSpPr>
        <p:spPr>
          <a:xfrm>
            <a:off x="17366811" y="1193502"/>
            <a:ext cx="724285" cy="800023"/>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sz="1804"/>
          </a:p>
        </p:txBody>
      </p:sp>
      <p:sp>
        <p:nvSpPr>
          <p:cNvPr id="38" name="object 31">
            <a:extLst>
              <a:ext uri="{FF2B5EF4-FFF2-40B4-BE49-F238E27FC236}">
                <a16:creationId xmlns:a16="http://schemas.microsoft.com/office/drawing/2014/main" id="{2484F415-EDC5-4027-AF55-48550D96C536}"/>
              </a:ext>
            </a:extLst>
          </p:cNvPr>
          <p:cNvSpPr txBox="1"/>
          <p:nvPr/>
        </p:nvSpPr>
        <p:spPr>
          <a:xfrm>
            <a:off x="3354114" y="2445355"/>
            <a:ext cx="14012697" cy="1095302"/>
          </a:xfrm>
          <a:prstGeom prst="rect">
            <a:avLst/>
          </a:prstGeom>
        </p:spPr>
        <p:txBody>
          <a:bodyPr vert="horz" wrap="square" lIns="0" tIns="12093" rIns="0" bIns="0" rtlCol="0">
            <a:spAutoFit/>
          </a:bodyPr>
          <a:lstStyle/>
          <a:p>
            <a:pPr marL="12729" marR="207486">
              <a:lnSpc>
                <a:spcPct val="129500"/>
              </a:lnSpc>
              <a:spcBef>
                <a:spcPts val="5"/>
              </a:spcBef>
            </a:pPr>
            <a:r>
              <a:rPr lang="en-US" sz="6014" spc="80" dirty="0">
                <a:solidFill>
                  <a:srgbClr val="00A69C"/>
                </a:solidFill>
                <a:latin typeface="Times New Roman" panose="02020603050405020304" pitchFamily="18" charset="0"/>
                <a:cs typeface="Times New Roman" panose="02020603050405020304" pitchFamily="18" charset="0"/>
              </a:rPr>
              <a:t>c) </a:t>
            </a:r>
            <a:r>
              <a:rPr lang="en-US" sz="6014" spc="80" dirty="0" err="1">
                <a:solidFill>
                  <a:srgbClr val="00A69C"/>
                </a:solidFill>
                <a:latin typeface="Times New Roman" panose="02020603050405020304" pitchFamily="18" charset="0"/>
                <a:cs typeface="Times New Roman" panose="02020603050405020304" pitchFamily="18" charset="0"/>
              </a:rPr>
              <a:t>Tính</a:t>
            </a:r>
            <a:r>
              <a:rPr lang="en-US" sz="6014" spc="80" dirty="0">
                <a:solidFill>
                  <a:srgbClr val="00A69C"/>
                </a:solidFill>
                <a:latin typeface="Times New Roman" panose="02020603050405020304" pitchFamily="18" charset="0"/>
                <a:cs typeface="Times New Roman" panose="02020603050405020304" pitchFamily="18" charset="0"/>
              </a:rPr>
              <a:t> chu vi </a:t>
            </a:r>
            <a:r>
              <a:rPr lang="en-US" sz="6014" spc="80" dirty="0" err="1">
                <a:solidFill>
                  <a:srgbClr val="00A69C"/>
                </a:solidFill>
                <a:latin typeface="Times New Roman" panose="02020603050405020304" pitchFamily="18" charset="0"/>
                <a:cs typeface="Times New Roman" panose="02020603050405020304" pitchFamily="18" charset="0"/>
              </a:rPr>
              <a:t>của</a:t>
            </a:r>
            <a:r>
              <a:rPr lang="en-US" sz="6014" spc="80" dirty="0">
                <a:solidFill>
                  <a:srgbClr val="00A69C"/>
                </a:solidFill>
                <a:latin typeface="Times New Roman" panose="02020603050405020304" pitchFamily="18" charset="0"/>
                <a:cs typeface="Times New Roman" panose="02020603050405020304" pitchFamily="18" charset="0"/>
              </a:rPr>
              <a:t> </a:t>
            </a:r>
            <a:r>
              <a:rPr lang="en-US" sz="6014" spc="80" dirty="0" err="1">
                <a:solidFill>
                  <a:srgbClr val="00A69C"/>
                </a:solidFill>
                <a:latin typeface="Times New Roman" panose="02020603050405020304" pitchFamily="18" charset="0"/>
                <a:cs typeface="Times New Roman" panose="02020603050405020304" pitchFamily="18" charset="0"/>
              </a:rPr>
              <a:t>khu</a:t>
            </a:r>
            <a:r>
              <a:rPr lang="en-US" sz="6014" spc="80" dirty="0">
                <a:solidFill>
                  <a:srgbClr val="00A69C"/>
                </a:solidFill>
                <a:latin typeface="Times New Roman" panose="02020603050405020304" pitchFamily="18" charset="0"/>
                <a:cs typeface="Times New Roman" panose="02020603050405020304" pitchFamily="18" charset="0"/>
              </a:rPr>
              <a:t> </a:t>
            </a:r>
            <a:r>
              <a:rPr lang="en-US" sz="6014" spc="80" dirty="0" err="1">
                <a:solidFill>
                  <a:srgbClr val="00A69C"/>
                </a:solidFill>
                <a:latin typeface="Times New Roman" panose="02020603050405020304" pitchFamily="18" charset="0"/>
                <a:cs typeface="Times New Roman" panose="02020603050405020304" pitchFamily="18" charset="0"/>
              </a:rPr>
              <a:t>vườn</a:t>
            </a:r>
            <a:r>
              <a:rPr lang="en-US" sz="6014" spc="80" dirty="0">
                <a:solidFill>
                  <a:srgbClr val="00A69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90A5E0-4643-49DD-A796-6906E5013603}"/>
                  </a:ext>
                </a:extLst>
              </p:cNvPr>
              <p:cNvSpPr/>
              <p:nvPr/>
            </p:nvSpPr>
            <p:spPr>
              <a:xfrm>
                <a:off x="1521125" y="4445383"/>
                <a:ext cx="11074302" cy="5374854"/>
              </a:xfrm>
              <a:prstGeom prst="rect">
                <a:avLst/>
              </a:prstGeom>
              <a:solidFill>
                <a:srgbClr val="00A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10" b="1" u="sng" dirty="0" err="1">
                    <a:solidFill>
                      <a:schemeClr val="tx1"/>
                    </a:solidFill>
                    <a:latin typeface="Times New Roman" panose="02020603050405020304" pitchFamily="18" charset="0"/>
                    <a:cs typeface="Times New Roman" panose="02020603050405020304" pitchFamily="18" charset="0"/>
                  </a:rPr>
                  <a:t>Giải</a:t>
                </a:r>
                <a:r>
                  <a:rPr lang="en-US" sz="4510" b="1" u="sng" dirty="0">
                    <a:solidFill>
                      <a:schemeClr val="tx1"/>
                    </a:solidFill>
                    <a:latin typeface="Times New Roman" panose="02020603050405020304" pitchFamily="18" charset="0"/>
                    <a:cs typeface="Times New Roman" panose="02020603050405020304" pitchFamily="18" charset="0"/>
                  </a:rPr>
                  <a:t>:</a:t>
                </a:r>
              </a:p>
              <a:p>
                <a:endParaRPr lang="en-US" sz="4510" b="1" u="sng" dirty="0">
                  <a:solidFill>
                    <a:schemeClr val="tx1"/>
                  </a:solidFill>
                  <a:latin typeface="Times New Roman" panose="02020603050405020304" pitchFamily="18" charset="0"/>
                  <a:cs typeface="Times New Roman" panose="02020603050405020304" pitchFamily="18" charset="0"/>
                </a:endParaRPr>
              </a:p>
              <a:p>
                <a:r>
                  <a:rPr lang="en-US" sz="4510" dirty="0">
                    <a:solidFill>
                      <a:schemeClr val="tx1"/>
                    </a:solidFill>
                    <a:latin typeface="Times New Roman" panose="02020603050405020304" pitchFamily="18" charset="0"/>
                    <a:cs typeface="Times New Roman" panose="02020603050405020304" pitchFamily="18" charset="0"/>
                  </a:rPr>
                  <a:t>Ta </a:t>
                </a:r>
                <a:r>
                  <a:rPr lang="en-US" sz="4510" dirty="0" err="1">
                    <a:solidFill>
                      <a:schemeClr val="tx1"/>
                    </a:solidFill>
                    <a:latin typeface="Times New Roman" panose="02020603050405020304" pitchFamily="18" charset="0"/>
                    <a:cs typeface="Times New Roman" panose="02020603050405020304" pitchFamily="18" charset="0"/>
                  </a:rPr>
                  <a:t>có</a:t>
                </a:r>
                <a:r>
                  <a:rPr lang="en-US" sz="4510" dirty="0">
                    <a:solidFill>
                      <a:schemeClr val="tx1"/>
                    </a:solidFill>
                    <a:latin typeface="Times New Roman" panose="02020603050405020304" pitchFamily="18" charset="0"/>
                    <a:cs typeface="Times New Roman" panose="02020603050405020304" pitchFamily="18" charset="0"/>
                  </a:rPr>
                  <a:t> CD = 24 – 15 = 9 (m); </a:t>
                </a:r>
              </a:p>
              <a:p>
                <a:r>
                  <a:rPr lang="en-US" sz="4510" dirty="0">
                    <a:solidFill>
                      <a:schemeClr val="tx1"/>
                    </a:solidFill>
                    <a:latin typeface="Times New Roman" panose="02020603050405020304" pitchFamily="18" charset="0"/>
                    <a:cs typeface="Times New Roman" panose="02020603050405020304" pitchFamily="18" charset="0"/>
                  </a:rPr>
                  <a:t>	    DE = 18 – 9 = 9 (m) </a:t>
                </a:r>
              </a:p>
              <a:p>
                <a:r>
                  <a:rPr lang="en-US" sz="4510" dirty="0">
                    <a:solidFill>
                      <a:schemeClr val="tx1"/>
                    </a:solidFill>
                    <a:latin typeface="Times New Roman" panose="02020603050405020304" pitchFamily="18" charset="0"/>
                    <a:cs typeface="Times New Roman" panose="02020603050405020304" pitchFamily="18" charset="0"/>
                  </a:rPr>
                  <a:t>Chu vi </a:t>
                </a:r>
                <a:r>
                  <a:rPr lang="en-US" sz="4510" dirty="0" err="1">
                    <a:solidFill>
                      <a:schemeClr val="tx1"/>
                    </a:solidFill>
                    <a:latin typeface="Times New Roman" panose="02020603050405020304" pitchFamily="18" charset="0"/>
                    <a:cs typeface="Times New Roman" panose="02020603050405020304" pitchFamily="18" charset="0"/>
                  </a:rPr>
                  <a:t>khu</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vườn</a:t>
                </a:r>
                <a:r>
                  <a:rPr lang="en-US" sz="4510" dirty="0">
                    <a:solidFill>
                      <a:schemeClr val="tx1"/>
                    </a:solidFill>
                    <a:latin typeface="Times New Roman" panose="02020603050405020304" pitchFamily="18" charset="0"/>
                    <a:cs typeface="Times New Roman" panose="02020603050405020304" pitchFamily="18" charset="0"/>
                  </a:rPr>
                  <a:t> </a:t>
                </a:r>
                <a:r>
                  <a:rPr lang="en-US" sz="4510" dirty="0" err="1">
                    <a:solidFill>
                      <a:schemeClr val="tx1"/>
                    </a:solidFill>
                    <a:latin typeface="Times New Roman" panose="02020603050405020304" pitchFamily="18" charset="0"/>
                    <a:cs typeface="Times New Roman" panose="02020603050405020304" pitchFamily="18" charset="0"/>
                  </a:rPr>
                  <a:t>là</a:t>
                </a:r>
                <a:r>
                  <a:rPr lang="en-US" sz="4510" dirty="0">
                    <a:solidFill>
                      <a:schemeClr val="tx1"/>
                    </a:solidFill>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sz="4510" i="1">
                            <a:solidFill>
                              <a:schemeClr val="tx1"/>
                            </a:solidFill>
                            <a:latin typeface="Cambria Math" panose="02040503050406030204" pitchFamily="18" charset="0"/>
                            <a:cs typeface="Times New Roman" panose="02020603050405020304" pitchFamily="18" charset="0"/>
                          </a:rPr>
                        </m:ctrlPr>
                      </m:sSubPr>
                      <m:e>
                        <m:r>
                          <a:rPr lang="en-US" sz="4510" i="1">
                            <a:solidFill>
                              <a:schemeClr val="tx1"/>
                            </a:solidFill>
                            <a:latin typeface="Cambria Math" panose="02040503050406030204" pitchFamily="18" charset="0"/>
                            <a:cs typeface="Times New Roman" panose="02020603050405020304" pitchFamily="18" charset="0"/>
                          </a:rPr>
                          <m:t>𝑃</m:t>
                        </m:r>
                      </m:e>
                      <m:sub>
                        <m:r>
                          <a:rPr lang="en-US" sz="4510" i="1">
                            <a:solidFill>
                              <a:schemeClr val="tx1"/>
                            </a:solidFill>
                            <a:latin typeface="Cambria Math" panose="02040503050406030204" pitchFamily="18" charset="0"/>
                            <a:cs typeface="Times New Roman" panose="02020603050405020304" pitchFamily="18" charset="0"/>
                          </a:rPr>
                          <m:t>𝑘h𝑢</m:t>
                        </m:r>
                        <m:r>
                          <a:rPr lang="en-US" sz="4510" i="1">
                            <a:solidFill>
                              <a:schemeClr val="tx1"/>
                            </a:solidFill>
                            <a:latin typeface="Cambria Math" panose="02040503050406030204" pitchFamily="18" charset="0"/>
                            <a:cs typeface="Times New Roman" panose="02020603050405020304" pitchFamily="18" charset="0"/>
                          </a:rPr>
                          <m:t> </m:t>
                        </m:r>
                        <m:r>
                          <a:rPr lang="en-US" sz="4510" i="1">
                            <a:solidFill>
                              <a:schemeClr val="tx1"/>
                            </a:solidFill>
                            <a:latin typeface="Cambria Math" panose="02040503050406030204" pitchFamily="18" charset="0"/>
                            <a:cs typeface="Times New Roman" panose="02020603050405020304" pitchFamily="18" charset="0"/>
                          </a:rPr>
                          <m:t>𝑣</m:t>
                        </m:r>
                        <m:r>
                          <a:rPr lang="en-US" sz="4510" i="1">
                            <a:solidFill>
                              <a:schemeClr val="tx1"/>
                            </a:solidFill>
                            <a:latin typeface="Cambria Math" panose="02040503050406030204" pitchFamily="18" charset="0"/>
                            <a:cs typeface="Times New Roman" panose="02020603050405020304" pitchFamily="18" charset="0"/>
                          </a:rPr>
                          <m:t>ườ</m:t>
                        </m:r>
                        <m:r>
                          <a:rPr lang="en-US" sz="4510" i="1">
                            <a:solidFill>
                              <a:schemeClr val="tx1"/>
                            </a:solidFill>
                            <a:latin typeface="Cambria Math" panose="02040503050406030204" pitchFamily="18" charset="0"/>
                            <a:cs typeface="Times New Roman" panose="02020603050405020304" pitchFamily="18" charset="0"/>
                          </a:rPr>
                          <m:t>𝑛</m:t>
                        </m:r>
                      </m:sub>
                    </m:sSub>
                  </m:oMath>
                </a14:m>
                <a:r>
                  <a:rPr lang="en-US" sz="4510" dirty="0">
                    <a:solidFill>
                      <a:schemeClr val="tx1"/>
                    </a:solidFill>
                    <a:latin typeface="Times New Roman" panose="02020603050405020304" pitchFamily="18" charset="0"/>
                    <a:cs typeface="Times New Roman" panose="02020603050405020304" pitchFamily="18" charset="0"/>
                  </a:rPr>
                  <a:t> = AB + BC + CD + DE + EF + FA</a:t>
                </a:r>
              </a:p>
              <a:p>
                <a:r>
                  <a:rPr lang="en-US" sz="4510" dirty="0">
                    <a:solidFill>
                      <a:schemeClr val="tx1"/>
                    </a:solidFill>
                    <a:latin typeface="Times New Roman" panose="02020603050405020304" pitchFamily="18" charset="0"/>
                    <a:cs typeface="Times New Roman" panose="02020603050405020304" pitchFamily="18" charset="0"/>
                  </a:rPr>
                  <a:t>                 = 15 + 9 + 9 + 9 + 24 + 18 = 84 (m)</a:t>
                </a:r>
                <a:endParaRPr lang="en-US" sz="4510" dirty="0"/>
              </a:p>
              <a:p>
                <a:pPr algn="ctr"/>
                <a:endParaRPr lang="en-US" sz="1804" dirty="0"/>
              </a:p>
            </p:txBody>
          </p:sp>
        </mc:Choice>
        <mc:Fallback xmlns="">
          <p:sp>
            <p:nvSpPr>
              <p:cNvPr id="5" name="Rectangle 4">
                <a:extLst>
                  <a:ext uri="{FF2B5EF4-FFF2-40B4-BE49-F238E27FC236}">
                    <a16:creationId xmlns:a16="http://schemas.microsoft.com/office/drawing/2014/main" id="{2B90A5E0-4643-49DD-A796-6906E5013603}"/>
                  </a:ext>
                </a:extLst>
              </p:cNvPr>
              <p:cNvSpPr>
                <a:spLocks noRot="1" noChangeAspect="1" noMove="1" noResize="1" noEditPoints="1" noAdjustHandles="1" noChangeArrowheads="1" noChangeShapeType="1" noTextEdit="1"/>
              </p:cNvSpPr>
              <p:nvPr/>
            </p:nvSpPr>
            <p:spPr>
              <a:xfrm>
                <a:off x="1521125" y="4445383"/>
                <a:ext cx="11074302" cy="5374854"/>
              </a:xfrm>
              <a:prstGeom prst="rect">
                <a:avLst/>
              </a:prstGeom>
              <a:blipFill>
                <a:blip r:embed="rId2"/>
                <a:stretch>
                  <a:fillRect l="-2198" t="-339" r="-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4FF8C3F-9AC7-4A4C-840B-0DB883A95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700" y="4445383"/>
            <a:ext cx="6414185" cy="5374854"/>
          </a:xfrm>
          <a:prstGeom prst="rect">
            <a:avLst/>
          </a:prstGeom>
        </p:spPr>
      </p:pic>
    </p:spTree>
    <p:extLst>
      <p:ext uri="{BB962C8B-B14F-4D97-AF65-F5344CB8AC3E}">
        <p14:creationId xmlns:p14="http://schemas.microsoft.com/office/powerpoint/2010/main" val="2042335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arn(inVertical)">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635186" y="1941317"/>
            <a:ext cx="12950541" cy="7415763"/>
          </a:xfrm>
          <a:prstGeom prst="rect">
            <a:avLst/>
          </a:prstGeom>
        </p:spPr>
        <p:txBody>
          <a:bodyPr vert="horz" wrap="square" lIns="0" tIns="12093" rIns="0" bIns="0" rtlCol="0">
            <a:spAutoFit/>
          </a:bodyPr>
          <a:lstStyle/>
          <a:p>
            <a:pPr>
              <a:spcBef>
                <a:spcPts val="30"/>
              </a:spcBef>
            </a:pPr>
            <a:r>
              <a:rPr lang="en-US" sz="6014" i="1" dirty="0" err="1">
                <a:latin typeface="Times New Roman" panose="02020603050405020304" pitchFamily="18" charset="0"/>
                <a:cs typeface="Times New Roman" panose="02020603050405020304" pitchFamily="18" charset="0"/>
              </a:rPr>
              <a:t>Vậy</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để</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tính</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được</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diện</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tích</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của</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khu</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vườn</a:t>
            </a:r>
            <a:r>
              <a:rPr lang="en-US" sz="6014" i="1" dirty="0">
                <a:latin typeface="Times New Roman" panose="02020603050405020304" pitchFamily="18" charset="0"/>
                <a:cs typeface="Times New Roman" panose="02020603050405020304" pitchFamily="18" charset="0"/>
              </a:rPr>
              <a:t> ta </a:t>
            </a:r>
            <a:r>
              <a:rPr lang="en-US" sz="6014" i="1" dirty="0" err="1">
                <a:latin typeface="Times New Roman" panose="02020603050405020304" pitchFamily="18" charset="0"/>
                <a:cs typeface="Times New Roman" panose="02020603050405020304" pitchFamily="18" charset="0"/>
              </a:rPr>
              <a:t>có</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thể</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tính</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bằng</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hai</a:t>
            </a:r>
            <a:r>
              <a:rPr lang="en-US" sz="6014" i="1" dirty="0">
                <a:latin typeface="Times New Roman" panose="02020603050405020304" pitchFamily="18" charset="0"/>
                <a:cs typeface="Times New Roman" panose="02020603050405020304" pitchFamily="18" charset="0"/>
              </a:rPr>
              <a:t> </a:t>
            </a:r>
            <a:r>
              <a:rPr lang="en-US" sz="6014" i="1" dirty="0" err="1">
                <a:latin typeface="Times New Roman" panose="02020603050405020304" pitchFamily="18" charset="0"/>
                <a:cs typeface="Times New Roman" panose="02020603050405020304" pitchFamily="18" charset="0"/>
              </a:rPr>
              <a:t>cách</a:t>
            </a:r>
            <a:r>
              <a:rPr lang="en-US" sz="6014" i="1" dirty="0">
                <a:latin typeface="Times New Roman" panose="02020603050405020304" pitchFamily="18" charset="0"/>
                <a:cs typeface="Times New Roman" panose="02020603050405020304" pitchFamily="18" charset="0"/>
              </a:rPr>
              <a:t>:</a:t>
            </a:r>
          </a:p>
          <a:p>
            <a:pPr marL="687377" indent="-687377">
              <a:spcBef>
                <a:spcPts val="30"/>
              </a:spcBef>
              <a:buFontTx/>
              <a:buChar char="-"/>
            </a:pPr>
            <a:r>
              <a:rPr lang="en-US" sz="6014" u="sng" dirty="0" err="1">
                <a:solidFill>
                  <a:srgbClr val="00B0F0"/>
                </a:solidFill>
                <a:latin typeface="Times New Roman" panose="02020603050405020304" pitchFamily="18" charset="0"/>
                <a:cs typeface="Times New Roman" panose="02020603050405020304" pitchFamily="18" charset="0"/>
              </a:rPr>
              <a:t>Cách</a:t>
            </a:r>
            <a:r>
              <a:rPr lang="en-US" sz="6014" u="sng" dirty="0">
                <a:solidFill>
                  <a:srgbClr val="00B0F0"/>
                </a:solidFill>
                <a:latin typeface="Times New Roman" panose="02020603050405020304" pitchFamily="18" charset="0"/>
                <a:cs typeface="Times New Roman" panose="02020603050405020304" pitchFamily="18" charset="0"/>
              </a:rPr>
              <a:t> 1</a:t>
            </a:r>
            <a:r>
              <a:rPr lang="en-US" sz="6014" dirty="0">
                <a:solidFill>
                  <a:srgbClr val="00B0F0"/>
                </a:solidFill>
                <a:latin typeface="Times New Roman" panose="02020603050405020304" pitchFamily="18" charset="0"/>
                <a:cs typeface="Times New Roman" panose="02020603050405020304" pitchFamily="18" charset="0"/>
              </a:rPr>
              <a:t>: </a:t>
            </a:r>
            <a:r>
              <a:rPr lang="en-US" sz="6014" dirty="0">
                <a:latin typeface="Times New Roman" panose="02020603050405020304" pitchFamily="18" charset="0"/>
                <a:cs typeface="Times New Roman" panose="02020603050405020304" pitchFamily="18" charset="0"/>
              </a:rPr>
              <a:t>Chia </a:t>
            </a:r>
            <a:r>
              <a:rPr lang="en-US" sz="6014" dirty="0" err="1">
                <a:latin typeface="Times New Roman" panose="02020603050405020304" pitchFamily="18" charset="0"/>
                <a:cs typeface="Times New Roman" panose="02020603050405020304" pitchFamily="18" charset="0"/>
              </a:rPr>
              <a:t>khu</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vườn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thành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các</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hình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đã</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biết</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cách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diện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tích</a:t>
            </a:r>
            <a:r>
              <a:rPr lang="en-US" sz="6014" dirty="0">
                <a:latin typeface="Times New Roman" panose="02020603050405020304" pitchFamily="18" charset="0"/>
                <a:cs typeface="Times New Roman" panose="02020603050405020304" pitchFamily="18" charset="0"/>
              </a:rPr>
              <a:t>.</a:t>
            </a:r>
          </a:p>
          <a:p>
            <a:pPr>
              <a:spcBef>
                <a:spcPts val="30"/>
              </a:spcBef>
            </a:pPr>
            <a:endParaRPr lang="en-US" sz="6014" dirty="0">
              <a:latin typeface="Times New Roman" panose="02020603050405020304" pitchFamily="18" charset="0"/>
              <a:cs typeface="Times New Roman" panose="02020603050405020304" pitchFamily="18" charset="0"/>
            </a:endParaRPr>
          </a:p>
          <a:p>
            <a:pPr marL="572814" indent="-572814">
              <a:spcBef>
                <a:spcPts val="30"/>
              </a:spcBef>
              <a:buFontTx/>
              <a:buChar char="-"/>
            </a:pPr>
            <a:r>
              <a:rPr lang="en-US" sz="6014" u="sng" dirty="0" err="1">
                <a:solidFill>
                  <a:srgbClr val="00B0F0"/>
                </a:solidFill>
                <a:latin typeface="Times New Roman" panose="02020603050405020304" pitchFamily="18" charset="0"/>
                <a:cs typeface="Times New Roman" panose="02020603050405020304" pitchFamily="18" charset="0"/>
              </a:rPr>
              <a:t>Cách</a:t>
            </a:r>
            <a:r>
              <a:rPr lang="en-US" sz="6014" u="sng" dirty="0">
                <a:solidFill>
                  <a:srgbClr val="00B0F0"/>
                </a:solidFill>
                <a:latin typeface="Times New Roman" panose="02020603050405020304" pitchFamily="18" charset="0"/>
                <a:cs typeface="Times New Roman" panose="02020603050405020304" pitchFamily="18" charset="0"/>
              </a:rPr>
              <a:t> 2</a:t>
            </a:r>
            <a:r>
              <a:rPr lang="en-US" sz="6014" dirty="0">
                <a:solidFill>
                  <a:srgbClr val="00B0F0"/>
                </a:solidFill>
                <a:latin typeface="Times New Roman" panose="02020603050405020304" pitchFamily="18" charset="0"/>
                <a:cs typeface="Times New Roman" panose="02020603050405020304" pitchFamily="18" charset="0"/>
              </a:rPr>
              <a:t>: </a:t>
            </a:r>
            <a:r>
              <a:rPr lang="en-US" sz="6014" dirty="0">
                <a:latin typeface="Times New Roman" panose="02020603050405020304" pitchFamily="18" charset="0"/>
                <a:cs typeface="Times New Roman" panose="02020603050405020304" pitchFamily="18" charset="0"/>
              </a:rPr>
              <a:t>Bao </a:t>
            </a:r>
            <a:r>
              <a:rPr lang="en-US" sz="6014" dirty="0" err="1">
                <a:latin typeface="Times New Roman" panose="02020603050405020304" pitchFamily="18" charset="0"/>
                <a:cs typeface="Times New Roman" panose="02020603050405020304" pitchFamily="18" charset="0"/>
              </a:rPr>
              <a:t>khu</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vườn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bằng</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một</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hình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đã</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biết</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cách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diện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tích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và</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phần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bù</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cũng</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là</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hình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đã</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biết</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cách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tính</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diện</a:t>
            </a:r>
            <a:r>
              <a:rPr lang="en-US" sz="6014" dirty="0">
                <a:latin typeface="Times New Roman" panose="02020603050405020304" pitchFamily="18" charset="0"/>
                <a:cs typeface="Times New Roman" panose="02020603050405020304" pitchFamily="18" charset="0"/>
              </a:rPr>
              <a:t> </a:t>
            </a:r>
            <a:r>
              <a:rPr lang="en-US" sz="6014" dirty="0" err="1">
                <a:latin typeface="Times New Roman" panose="02020603050405020304" pitchFamily="18" charset="0"/>
                <a:cs typeface="Times New Roman" panose="02020603050405020304" pitchFamily="18" charset="0"/>
              </a:rPr>
              <a:t>tích</a:t>
            </a:r>
            <a:r>
              <a:rPr lang="en-US" sz="6014" dirty="0">
                <a:latin typeface="Times New Roman" panose="02020603050405020304" pitchFamily="18" charset="0"/>
                <a:cs typeface="Times New Roman" panose="02020603050405020304" pitchFamily="18" charset="0"/>
              </a:rPr>
              <a:t>.</a:t>
            </a:r>
            <a:endParaRPr sz="6014" dirty="0">
              <a:latin typeface="Times New Roman" panose="02020603050405020304" pitchFamily="18" charset="0"/>
              <a:cs typeface="Times New Roman" panose="02020603050405020304" pitchFamily="18" charset="0"/>
            </a:endParaRPr>
          </a:p>
        </p:txBody>
      </p:sp>
      <p:grpSp>
        <p:nvGrpSpPr>
          <p:cNvPr id="7" name="object 7"/>
          <p:cNvGrpSpPr/>
          <p:nvPr/>
        </p:nvGrpSpPr>
        <p:grpSpPr>
          <a:xfrm>
            <a:off x="14122917" y="2738414"/>
            <a:ext cx="6027221" cy="8609315"/>
            <a:chOff x="13558412" y="2738848"/>
            <a:chExt cx="5955665" cy="8589645"/>
          </a:xfrm>
        </p:grpSpPr>
        <p:sp>
          <p:nvSpPr>
            <p:cNvPr id="8" name="object 8"/>
            <p:cNvSpPr/>
            <p:nvPr/>
          </p:nvSpPr>
          <p:spPr>
            <a:xfrm>
              <a:off x="14310880" y="6028506"/>
              <a:ext cx="2104390" cy="2641600"/>
            </a:xfrm>
            <a:custGeom>
              <a:avLst/>
              <a:gdLst/>
              <a:ahLst/>
              <a:cxnLst/>
              <a:rect l="l" t="t" r="r" b="b"/>
              <a:pathLst>
                <a:path w="2104390" h="2641600">
                  <a:moveTo>
                    <a:pt x="2104377" y="2309355"/>
                  </a:moveTo>
                  <a:lnTo>
                    <a:pt x="2087232" y="2249855"/>
                  </a:lnTo>
                  <a:lnTo>
                    <a:pt x="2074100" y="2213114"/>
                  </a:lnTo>
                  <a:lnTo>
                    <a:pt x="2047608" y="2148598"/>
                  </a:lnTo>
                  <a:lnTo>
                    <a:pt x="2016404" y="2090864"/>
                  </a:lnTo>
                  <a:lnTo>
                    <a:pt x="1975154" y="2033727"/>
                  </a:lnTo>
                  <a:lnTo>
                    <a:pt x="1949094" y="2003437"/>
                  </a:lnTo>
                  <a:lnTo>
                    <a:pt x="1918538" y="1970963"/>
                  </a:lnTo>
                  <a:lnTo>
                    <a:pt x="1882813" y="1935530"/>
                  </a:lnTo>
                  <a:lnTo>
                    <a:pt x="1841246" y="1896351"/>
                  </a:lnTo>
                  <a:lnTo>
                    <a:pt x="1793189" y="1852676"/>
                  </a:lnTo>
                  <a:lnTo>
                    <a:pt x="1737956" y="1803704"/>
                  </a:lnTo>
                  <a:lnTo>
                    <a:pt x="1674901" y="1748675"/>
                  </a:lnTo>
                  <a:lnTo>
                    <a:pt x="1603362" y="1686801"/>
                  </a:lnTo>
                  <a:lnTo>
                    <a:pt x="1554124" y="1642706"/>
                  </a:lnTo>
                  <a:lnTo>
                    <a:pt x="1507312" y="1597660"/>
                  </a:lnTo>
                  <a:lnTo>
                    <a:pt x="1462913" y="1551914"/>
                  </a:lnTo>
                  <a:lnTo>
                    <a:pt x="1420876" y="1505788"/>
                  </a:lnTo>
                  <a:lnTo>
                    <a:pt x="1381150" y="1459522"/>
                  </a:lnTo>
                  <a:lnTo>
                    <a:pt x="1343710" y="1413408"/>
                  </a:lnTo>
                  <a:lnTo>
                    <a:pt x="1308506" y="1367713"/>
                  </a:lnTo>
                  <a:lnTo>
                    <a:pt x="1275511" y="1322730"/>
                  </a:lnTo>
                  <a:lnTo>
                    <a:pt x="1244676" y="1278737"/>
                  </a:lnTo>
                  <a:lnTo>
                    <a:pt x="1215974" y="1235989"/>
                  </a:lnTo>
                  <a:lnTo>
                    <a:pt x="1189342" y="1194777"/>
                  </a:lnTo>
                  <a:lnTo>
                    <a:pt x="1164755" y="1155382"/>
                  </a:lnTo>
                  <a:lnTo>
                    <a:pt x="1142174" y="1118069"/>
                  </a:lnTo>
                  <a:lnTo>
                    <a:pt x="1121562" y="1083132"/>
                  </a:lnTo>
                  <a:lnTo>
                    <a:pt x="1071105" y="995260"/>
                  </a:lnTo>
                  <a:lnTo>
                    <a:pt x="1068870" y="932891"/>
                  </a:lnTo>
                  <a:lnTo>
                    <a:pt x="1069594" y="897394"/>
                  </a:lnTo>
                  <a:lnTo>
                    <a:pt x="1071105" y="867397"/>
                  </a:lnTo>
                  <a:lnTo>
                    <a:pt x="1069327" y="813714"/>
                  </a:lnTo>
                  <a:lnTo>
                    <a:pt x="1057490" y="762279"/>
                  </a:lnTo>
                  <a:lnTo>
                    <a:pt x="1037513" y="713524"/>
                  </a:lnTo>
                  <a:lnTo>
                    <a:pt x="1011313" y="667905"/>
                  </a:lnTo>
                  <a:lnTo>
                    <a:pt x="980770" y="625881"/>
                  </a:lnTo>
                  <a:lnTo>
                    <a:pt x="947788" y="587908"/>
                  </a:lnTo>
                  <a:lnTo>
                    <a:pt x="914285" y="554443"/>
                  </a:lnTo>
                  <a:lnTo>
                    <a:pt x="882167" y="525932"/>
                  </a:lnTo>
                  <a:lnTo>
                    <a:pt x="853325" y="502831"/>
                  </a:lnTo>
                  <a:lnTo>
                    <a:pt x="801039" y="435279"/>
                  </a:lnTo>
                  <a:lnTo>
                    <a:pt x="763701" y="345884"/>
                  </a:lnTo>
                  <a:lnTo>
                    <a:pt x="741311" y="267868"/>
                  </a:lnTo>
                  <a:lnTo>
                    <a:pt x="733844" y="234480"/>
                  </a:lnTo>
                  <a:lnTo>
                    <a:pt x="693242" y="245529"/>
                  </a:lnTo>
                  <a:lnTo>
                    <a:pt x="669709" y="260807"/>
                  </a:lnTo>
                  <a:lnTo>
                    <a:pt x="654278" y="290779"/>
                  </a:lnTo>
                  <a:lnTo>
                    <a:pt x="637933" y="345871"/>
                  </a:lnTo>
                  <a:lnTo>
                    <a:pt x="634593" y="385038"/>
                  </a:lnTo>
                  <a:lnTo>
                    <a:pt x="642378" y="429844"/>
                  </a:lnTo>
                  <a:lnTo>
                    <a:pt x="658304" y="477989"/>
                  </a:lnTo>
                  <a:lnTo>
                    <a:pt x="679386" y="527151"/>
                  </a:lnTo>
                  <a:lnTo>
                    <a:pt x="702640" y="575017"/>
                  </a:lnTo>
                  <a:lnTo>
                    <a:pt x="725068" y="619302"/>
                  </a:lnTo>
                  <a:lnTo>
                    <a:pt x="743712" y="657656"/>
                  </a:lnTo>
                  <a:lnTo>
                    <a:pt x="755548" y="687806"/>
                  </a:lnTo>
                  <a:lnTo>
                    <a:pt x="754303" y="716114"/>
                  </a:lnTo>
                  <a:lnTo>
                    <a:pt x="733920" y="733221"/>
                  </a:lnTo>
                  <a:lnTo>
                    <a:pt x="704316" y="737704"/>
                  </a:lnTo>
                  <a:lnTo>
                    <a:pt x="702437" y="736663"/>
                  </a:lnTo>
                  <a:lnTo>
                    <a:pt x="702437" y="737997"/>
                  </a:lnTo>
                  <a:lnTo>
                    <a:pt x="699262" y="738466"/>
                  </a:lnTo>
                  <a:lnTo>
                    <a:pt x="688657" y="736727"/>
                  </a:lnTo>
                  <a:lnTo>
                    <a:pt x="702437" y="737997"/>
                  </a:lnTo>
                  <a:lnTo>
                    <a:pt x="702437" y="736663"/>
                  </a:lnTo>
                  <a:lnTo>
                    <a:pt x="665607" y="716203"/>
                  </a:lnTo>
                  <a:lnTo>
                    <a:pt x="662965" y="714425"/>
                  </a:lnTo>
                  <a:lnTo>
                    <a:pt x="662965" y="732485"/>
                  </a:lnTo>
                  <a:lnTo>
                    <a:pt x="655180" y="731189"/>
                  </a:lnTo>
                  <a:lnTo>
                    <a:pt x="646696" y="727621"/>
                  </a:lnTo>
                  <a:lnTo>
                    <a:pt x="662965" y="732485"/>
                  </a:lnTo>
                  <a:lnTo>
                    <a:pt x="662965" y="714425"/>
                  </a:lnTo>
                  <a:lnTo>
                    <a:pt x="626059" y="689457"/>
                  </a:lnTo>
                  <a:lnTo>
                    <a:pt x="617334" y="682040"/>
                  </a:lnTo>
                  <a:lnTo>
                    <a:pt x="617334" y="715276"/>
                  </a:lnTo>
                  <a:lnTo>
                    <a:pt x="606539" y="710717"/>
                  </a:lnTo>
                  <a:lnTo>
                    <a:pt x="602234" y="707669"/>
                  </a:lnTo>
                  <a:lnTo>
                    <a:pt x="617334" y="715276"/>
                  </a:lnTo>
                  <a:lnTo>
                    <a:pt x="617334" y="682040"/>
                  </a:lnTo>
                  <a:lnTo>
                    <a:pt x="588733" y="657682"/>
                  </a:lnTo>
                  <a:lnTo>
                    <a:pt x="559816" y="625297"/>
                  </a:lnTo>
                  <a:lnTo>
                    <a:pt x="559816" y="677557"/>
                  </a:lnTo>
                  <a:lnTo>
                    <a:pt x="558177" y="676376"/>
                  </a:lnTo>
                  <a:lnTo>
                    <a:pt x="536003" y="655281"/>
                  </a:lnTo>
                  <a:lnTo>
                    <a:pt x="533285" y="652513"/>
                  </a:lnTo>
                  <a:lnTo>
                    <a:pt x="558253" y="676376"/>
                  </a:lnTo>
                  <a:lnTo>
                    <a:pt x="559816" y="677557"/>
                  </a:lnTo>
                  <a:lnTo>
                    <a:pt x="559816" y="625297"/>
                  </a:lnTo>
                  <a:lnTo>
                    <a:pt x="555625" y="620598"/>
                  </a:lnTo>
                  <a:lnTo>
                    <a:pt x="533222" y="584962"/>
                  </a:lnTo>
                  <a:lnTo>
                    <a:pt x="533222" y="652449"/>
                  </a:lnTo>
                  <a:lnTo>
                    <a:pt x="507428" y="626033"/>
                  </a:lnTo>
                  <a:lnTo>
                    <a:pt x="473532" y="589940"/>
                  </a:lnTo>
                  <a:lnTo>
                    <a:pt x="461886" y="577265"/>
                  </a:lnTo>
                  <a:lnTo>
                    <a:pt x="500634" y="618794"/>
                  </a:lnTo>
                  <a:lnTo>
                    <a:pt x="533222" y="652449"/>
                  </a:lnTo>
                  <a:lnTo>
                    <a:pt x="533222" y="584962"/>
                  </a:lnTo>
                  <a:lnTo>
                    <a:pt x="528789" y="577900"/>
                  </a:lnTo>
                  <a:lnTo>
                    <a:pt x="510235" y="529285"/>
                  </a:lnTo>
                  <a:lnTo>
                    <a:pt x="495287" y="468566"/>
                  </a:lnTo>
                  <a:lnTo>
                    <a:pt x="482752" y="413867"/>
                  </a:lnTo>
                  <a:lnTo>
                    <a:pt x="470319" y="365569"/>
                  </a:lnTo>
                  <a:lnTo>
                    <a:pt x="455701" y="324027"/>
                  </a:lnTo>
                  <a:lnTo>
                    <a:pt x="436587" y="289598"/>
                  </a:lnTo>
                  <a:lnTo>
                    <a:pt x="410679" y="262661"/>
                  </a:lnTo>
                  <a:lnTo>
                    <a:pt x="395058" y="268490"/>
                  </a:lnTo>
                  <a:lnTo>
                    <a:pt x="384784" y="305981"/>
                  </a:lnTo>
                  <a:lnTo>
                    <a:pt x="378333" y="361962"/>
                  </a:lnTo>
                  <a:lnTo>
                    <a:pt x="374192" y="423202"/>
                  </a:lnTo>
                  <a:lnTo>
                    <a:pt x="370852" y="476516"/>
                  </a:lnTo>
                  <a:lnTo>
                    <a:pt x="417969" y="529031"/>
                  </a:lnTo>
                  <a:lnTo>
                    <a:pt x="461238" y="576541"/>
                  </a:lnTo>
                  <a:lnTo>
                    <a:pt x="435368" y="548322"/>
                  </a:lnTo>
                  <a:lnTo>
                    <a:pt x="393966" y="502462"/>
                  </a:lnTo>
                  <a:lnTo>
                    <a:pt x="350405" y="453682"/>
                  </a:lnTo>
                  <a:lnTo>
                    <a:pt x="323710" y="423494"/>
                  </a:lnTo>
                  <a:lnTo>
                    <a:pt x="347624" y="450443"/>
                  </a:lnTo>
                  <a:lnTo>
                    <a:pt x="337972" y="399021"/>
                  </a:lnTo>
                  <a:lnTo>
                    <a:pt x="328739" y="342684"/>
                  </a:lnTo>
                  <a:lnTo>
                    <a:pt x="320611" y="284988"/>
                  </a:lnTo>
                  <a:lnTo>
                    <a:pt x="314210" y="229450"/>
                  </a:lnTo>
                  <a:lnTo>
                    <a:pt x="310210" y="179590"/>
                  </a:lnTo>
                  <a:lnTo>
                    <a:pt x="309257" y="138938"/>
                  </a:lnTo>
                  <a:lnTo>
                    <a:pt x="307428" y="111201"/>
                  </a:lnTo>
                  <a:lnTo>
                    <a:pt x="292531" y="45135"/>
                  </a:lnTo>
                  <a:lnTo>
                    <a:pt x="269290" y="698"/>
                  </a:lnTo>
                  <a:lnTo>
                    <a:pt x="257022" y="0"/>
                  </a:lnTo>
                  <a:lnTo>
                    <a:pt x="245656" y="20802"/>
                  </a:lnTo>
                  <a:lnTo>
                    <a:pt x="236169" y="68465"/>
                  </a:lnTo>
                  <a:lnTo>
                    <a:pt x="232003" y="108038"/>
                  </a:lnTo>
                  <a:lnTo>
                    <a:pt x="228434" y="155651"/>
                  </a:lnTo>
                  <a:lnTo>
                    <a:pt x="225450" y="207352"/>
                  </a:lnTo>
                  <a:lnTo>
                    <a:pt x="223024" y="259168"/>
                  </a:lnTo>
                  <a:lnTo>
                    <a:pt x="221157" y="307149"/>
                  </a:lnTo>
                  <a:lnTo>
                    <a:pt x="307619" y="405295"/>
                  </a:lnTo>
                  <a:lnTo>
                    <a:pt x="260997" y="352539"/>
                  </a:lnTo>
                  <a:lnTo>
                    <a:pt x="102577" y="172491"/>
                  </a:lnTo>
                  <a:lnTo>
                    <a:pt x="73380" y="139725"/>
                  </a:lnTo>
                  <a:lnTo>
                    <a:pt x="34823" y="98005"/>
                  </a:lnTo>
                  <a:lnTo>
                    <a:pt x="14592" y="85344"/>
                  </a:lnTo>
                  <a:lnTo>
                    <a:pt x="3200" y="93929"/>
                  </a:lnTo>
                  <a:lnTo>
                    <a:pt x="0" y="118935"/>
                  </a:lnTo>
                  <a:lnTo>
                    <a:pt x="4318" y="155524"/>
                  </a:lnTo>
                  <a:lnTo>
                    <a:pt x="15532" y="198869"/>
                  </a:lnTo>
                  <a:lnTo>
                    <a:pt x="32956" y="244106"/>
                  </a:lnTo>
                  <a:lnTo>
                    <a:pt x="55981" y="286435"/>
                  </a:lnTo>
                  <a:lnTo>
                    <a:pt x="88887" y="335775"/>
                  </a:lnTo>
                  <a:lnTo>
                    <a:pt x="134924" y="402348"/>
                  </a:lnTo>
                  <a:lnTo>
                    <a:pt x="162140" y="440753"/>
                  </a:lnTo>
                  <a:lnTo>
                    <a:pt x="191770" y="481812"/>
                  </a:lnTo>
                  <a:lnTo>
                    <a:pt x="223507" y="525018"/>
                  </a:lnTo>
                  <a:lnTo>
                    <a:pt x="257073" y="569798"/>
                  </a:lnTo>
                  <a:lnTo>
                    <a:pt x="292188" y="615632"/>
                  </a:lnTo>
                  <a:lnTo>
                    <a:pt x="328536" y="661949"/>
                  </a:lnTo>
                  <a:lnTo>
                    <a:pt x="365836" y="708215"/>
                  </a:lnTo>
                  <a:lnTo>
                    <a:pt x="403809" y="753897"/>
                  </a:lnTo>
                  <a:lnTo>
                    <a:pt x="442150" y="798423"/>
                  </a:lnTo>
                  <a:lnTo>
                    <a:pt x="480580" y="841273"/>
                  </a:lnTo>
                  <a:lnTo>
                    <a:pt x="515505" y="879119"/>
                  </a:lnTo>
                  <a:lnTo>
                    <a:pt x="589635" y="958456"/>
                  </a:lnTo>
                  <a:lnTo>
                    <a:pt x="704684" y="1081011"/>
                  </a:lnTo>
                  <a:lnTo>
                    <a:pt x="742251" y="1121321"/>
                  </a:lnTo>
                  <a:lnTo>
                    <a:pt x="778687" y="1160741"/>
                  </a:lnTo>
                  <a:lnTo>
                    <a:pt x="813511" y="1198918"/>
                  </a:lnTo>
                  <a:lnTo>
                    <a:pt x="846302" y="1235456"/>
                  </a:lnTo>
                  <a:lnTo>
                    <a:pt x="876579" y="1270012"/>
                  </a:lnTo>
                  <a:lnTo>
                    <a:pt x="903909" y="1302181"/>
                  </a:lnTo>
                  <a:lnTo>
                    <a:pt x="947877" y="1357960"/>
                  </a:lnTo>
                  <a:lnTo>
                    <a:pt x="967613" y="1402245"/>
                  </a:lnTo>
                  <a:lnTo>
                    <a:pt x="988961" y="1447241"/>
                  </a:lnTo>
                  <a:lnTo>
                    <a:pt x="1011707" y="1492732"/>
                  </a:lnTo>
                  <a:lnTo>
                    <a:pt x="1035608" y="1538503"/>
                  </a:lnTo>
                  <a:lnTo>
                    <a:pt x="1060462" y="1584375"/>
                  </a:lnTo>
                  <a:lnTo>
                    <a:pt x="1086027" y="1630108"/>
                  </a:lnTo>
                  <a:lnTo>
                    <a:pt x="1112100" y="1675511"/>
                  </a:lnTo>
                  <a:lnTo>
                    <a:pt x="1138440" y="1720367"/>
                  </a:lnTo>
                  <a:lnTo>
                    <a:pt x="1164844" y="1764461"/>
                  </a:lnTo>
                  <a:lnTo>
                    <a:pt x="1191069" y="1807603"/>
                  </a:lnTo>
                  <a:lnTo>
                    <a:pt x="1242123" y="1890179"/>
                  </a:lnTo>
                  <a:lnTo>
                    <a:pt x="1289812" y="1966417"/>
                  </a:lnTo>
                  <a:lnTo>
                    <a:pt x="1316659" y="2007895"/>
                  </a:lnTo>
                  <a:lnTo>
                    <a:pt x="1345488" y="2049856"/>
                  </a:lnTo>
                  <a:lnTo>
                    <a:pt x="1376108" y="2092071"/>
                  </a:lnTo>
                  <a:lnTo>
                    <a:pt x="1408353" y="2134336"/>
                  </a:lnTo>
                  <a:lnTo>
                    <a:pt x="1442046" y="2176437"/>
                  </a:lnTo>
                  <a:lnTo>
                    <a:pt x="1476984" y="2218144"/>
                  </a:lnTo>
                  <a:lnTo>
                    <a:pt x="1513014" y="2259266"/>
                  </a:lnTo>
                  <a:lnTo>
                    <a:pt x="1549946" y="2299576"/>
                  </a:lnTo>
                  <a:lnTo>
                    <a:pt x="1587588" y="2338844"/>
                  </a:lnTo>
                  <a:lnTo>
                    <a:pt x="1625777" y="2376881"/>
                  </a:lnTo>
                  <a:lnTo>
                    <a:pt x="1664335" y="2413457"/>
                  </a:lnTo>
                  <a:lnTo>
                    <a:pt x="1703057" y="2448369"/>
                  </a:lnTo>
                  <a:lnTo>
                    <a:pt x="1741792" y="2481376"/>
                  </a:lnTo>
                  <a:lnTo>
                    <a:pt x="1780349" y="2512301"/>
                  </a:lnTo>
                  <a:lnTo>
                    <a:pt x="1818538" y="2540889"/>
                  </a:lnTo>
                  <a:lnTo>
                    <a:pt x="1856193" y="2566949"/>
                  </a:lnTo>
                  <a:lnTo>
                    <a:pt x="1893138" y="2590266"/>
                  </a:lnTo>
                  <a:lnTo>
                    <a:pt x="1929180" y="2610624"/>
                  </a:lnTo>
                  <a:lnTo>
                    <a:pt x="1964143" y="2627795"/>
                  </a:lnTo>
                  <a:lnTo>
                    <a:pt x="1997849" y="2641587"/>
                  </a:lnTo>
                  <a:lnTo>
                    <a:pt x="2068068" y="2468486"/>
                  </a:lnTo>
                  <a:lnTo>
                    <a:pt x="2100783" y="2369985"/>
                  </a:lnTo>
                  <a:lnTo>
                    <a:pt x="2104377" y="2309355"/>
                  </a:lnTo>
                  <a:close/>
                </a:path>
              </a:pathLst>
            </a:custGeom>
            <a:solidFill>
              <a:srgbClr val="EA9E78"/>
            </a:solidFill>
          </p:spPr>
          <p:txBody>
            <a:bodyPr wrap="square" lIns="0" tIns="0" rIns="0" bIns="0" rtlCol="0"/>
            <a:lstStyle/>
            <a:p>
              <a:endParaRPr sz="1804"/>
            </a:p>
          </p:txBody>
        </p:sp>
        <p:sp>
          <p:nvSpPr>
            <p:cNvPr id="9" name="object 9"/>
            <p:cNvSpPr/>
            <p:nvPr/>
          </p:nvSpPr>
          <p:spPr>
            <a:xfrm>
              <a:off x="18582517" y="5354428"/>
              <a:ext cx="931544" cy="1981200"/>
            </a:xfrm>
            <a:custGeom>
              <a:avLst/>
              <a:gdLst/>
              <a:ahLst/>
              <a:cxnLst/>
              <a:rect l="l" t="t" r="r" b="b"/>
              <a:pathLst>
                <a:path w="931544" h="1981200">
                  <a:moveTo>
                    <a:pt x="170887" y="0"/>
                  </a:moveTo>
                  <a:lnTo>
                    <a:pt x="99829" y="368362"/>
                  </a:lnTo>
                  <a:lnTo>
                    <a:pt x="0" y="1147373"/>
                  </a:lnTo>
                  <a:lnTo>
                    <a:pt x="41412" y="1847915"/>
                  </a:lnTo>
                  <a:lnTo>
                    <a:pt x="394081" y="1980874"/>
                  </a:lnTo>
                  <a:lnTo>
                    <a:pt x="814320" y="1714519"/>
                  </a:lnTo>
                  <a:lnTo>
                    <a:pt x="931150" y="1419393"/>
                  </a:lnTo>
                  <a:lnTo>
                    <a:pt x="723647" y="909789"/>
                  </a:lnTo>
                  <a:lnTo>
                    <a:pt x="170887" y="0"/>
                  </a:lnTo>
                  <a:close/>
                </a:path>
              </a:pathLst>
            </a:custGeom>
            <a:solidFill>
              <a:srgbClr val="3B2314"/>
            </a:solidFill>
          </p:spPr>
          <p:txBody>
            <a:bodyPr wrap="square" lIns="0" tIns="0" rIns="0" bIns="0" rtlCol="0"/>
            <a:lstStyle/>
            <a:p>
              <a:endParaRPr sz="1804"/>
            </a:p>
          </p:txBody>
        </p:sp>
        <p:sp>
          <p:nvSpPr>
            <p:cNvPr id="10" name="object 10"/>
            <p:cNvSpPr/>
            <p:nvPr/>
          </p:nvSpPr>
          <p:spPr>
            <a:xfrm>
              <a:off x="15230898" y="2879582"/>
              <a:ext cx="3903609" cy="8448354"/>
            </a:xfrm>
            <a:prstGeom prst="rect">
              <a:avLst/>
            </a:prstGeom>
            <a:blipFill>
              <a:blip r:embed="rId2" cstate="print"/>
              <a:stretch>
                <a:fillRect/>
              </a:stretch>
            </a:blipFill>
          </p:spPr>
          <p:txBody>
            <a:bodyPr wrap="square" lIns="0" tIns="0" rIns="0" bIns="0" rtlCol="0"/>
            <a:lstStyle/>
            <a:p>
              <a:endParaRPr sz="1804"/>
            </a:p>
          </p:txBody>
        </p:sp>
        <p:sp>
          <p:nvSpPr>
            <p:cNvPr id="11" name="object 11"/>
            <p:cNvSpPr/>
            <p:nvPr/>
          </p:nvSpPr>
          <p:spPr>
            <a:xfrm>
              <a:off x="13558423" y="8195593"/>
              <a:ext cx="3012440" cy="2647315"/>
            </a:xfrm>
            <a:custGeom>
              <a:avLst/>
              <a:gdLst/>
              <a:ahLst/>
              <a:cxnLst/>
              <a:rect l="l" t="t" r="r" b="b"/>
              <a:pathLst>
                <a:path w="3012440" h="2647315">
                  <a:moveTo>
                    <a:pt x="17461" y="0"/>
                  </a:moveTo>
                  <a:lnTo>
                    <a:pt x="0" y="23644"/>
                  </a:lnTo>
                  <a:lnTo>
                    <a:pt x="2883506" y="2627722"/>
                  </a:lnTo>
                  <a:lnTo>
                    <a:pt x="2909585" y="2643032"/>
                  </a:lnTo>
                  <a:lnTo>
                    <a:pt x="2938512" y="2647183"/>
                  </a:lnTo>
                  <a:lnTo>
                    <a:pt x="2966921" y="2640335"/>
                  </a:lnTo>
                  <a:lnTo>
                    <a:pt x="2991446" y="2622647"/>
                  </a:lnTo>
                  <a:lnTo>
                    <a:pt x="3007744" y="2595824"/>
                  </a:lnTo>
                  <a:lnTo>
                    <a:pt x="3012057" y="2565878"/>
                  </a:lnTo>
                  <a:lnTo>
                    <a:pt x="3004585" y="2536560"/>
                  </a:lnTo>
                  <a:lnTo>
                    <a:pt x="2985525" y="2511620"/>
                  </a:lnTo>
                  <a:lnTo>
                    <a:pt x="17461" y="0"/>
                  </a:lnTo>
                  <a:close/>
                </a:path>
              </a:pathLst>
            </a:custGeom>
            <a:solidFill>
              <a:srgbClr val="8A5E3B"/>
            </a:solidFill>
          </p:spPr>
          <p:txBody>
            <a:bodyPr wrap="square" lIns="0" tIns="0" rIns="0" bIns="0" rtlCol="0"/>
            <a:lstStyle/>
            <a:p>
              <a:endParaRPr sz="1804"/>
            </a:p>
          </p:txBody>
        </p:sp>
        <p:sp>
          <p:nvSpPr>
            <p:cNvPr id="12" name="object 12"/>
            <p:cNvSpPr/>
            <p:nvPr/>
          </p:nvSpPr>
          <p:spPr>
            <a:xfrm>
              <a:off x="13558412" y="8195583"/>
              <a:ext cx="2553335" cy="2266950"/>
            </a:xfrm>
            <a:custGeom>
              <a:avLst/>
              <a:gdLst/>
              <a:ahLst/>
              <a:cxnLst/>
              <a:rect l="l" t="t" r="r" b="b"/>
              <a:pathLst>
                <a:path w="2553334" h="2266950">
                  <a:moveTo>
                    <a:pt x="17472" y="0"/>
                  </a:moveTo>
                  <a:lnTo>
                    <a:pt x="0" y="23665"/>
                  </a:lnTo>
                  <a:lnTo>
                    <a:pt x="2476802" y="2266466"/>
                  </a:lnTo>
                  <a:lnTo>
                    <a:pt x="2500330" y="2236519"/>
                  </a:lnTo>
                  <a:lnTo>
                    <a:pt x="2521031" y="2204871"/>
                  </a:lnTo>
                  <a:lnTo>
                    <a:pt x="2538728" y="2171689"/>
                  </a:lnTo>
                  <a:lnTo>
                    <a:pt x="2553240" y="2137140"/>
                  </a:lnTo>
                  <a:lnTo>
                    <a:pt x="1654939" y="1385376"/>
                  </a:lnTo>
                  <a:lnTo>
                    <a:pt x="1654563" y="1467035"/>
                  </a:lnTo>
                  <a:lnTo>
                    <a:pt x="17472" y="0"/>
                  </a:lnTo>
                  <a:close/>
                </a:path>
              </a:pathLst>
            </a:custGeom>
            <a:solidFill>
              <a:srgbClr val="5F3913"/>
            </a:solidFill>
          </p:spPr>
          <p:txBody>
            <a:bodyPr wrap="square" lIns="0" tIns="0" rIns="0" bIns="0" rtlCol="0"/>
            <a:lstStyle/>
            <a:p>
              <a:endParaRPr sz="1804"/>
            </a:p>
          </p:txBody>
        </p:sp>
        <p:sp>
          <p:nvSpPr>
            <p:cNvPr id="13" name="object 13"/>
            <p:cNvSpPr/>
            <p:nvPr/>
          </p:nvSpPr>
          <p:spPr>
            <a:xfrm>
              <a:off x="14895360" y="4567866"/>
              <a:ext cx="528320" cy="862965"/>
            </a:xfrm>
            <a:custGeom>
              <a:avLst/>
              <a:gdLst/>
              <a:ahLst/>
              <a:cxnLst/>
              <a:rect l="l" t="t" r="r" b="b"/>
              <a:pathLst>
                <a:path w="528319" h="862964">
                  <a:moveTo>
                    <a:pt x="8242" y="589026"/>
                  </a:moveTo>
                  <a:lnTo>
                    <a:pt x="7188" y="589280"/>
                  </a:lnTo>
                  <a:lnTo>
                    <a:pt x="7670" y="587857"/>
                  </a:lnTo>
                  <a:lnTo>
                    <a:pt x="7505" y="576770"/>
                  </a:lnTo>
                  <a:lnTo>
                    <a:pt x="7048" y="574814"/>
                  </a:lnTo>
                  <a:lnTo>
                    <a:pt x="7112" y="571080"/>
                  </a:lnTo>
                  <a:lnTo>
                    <a:pt x="6756" y="570077"/>
                  </a:lnTo>
                  <a:lnTo>
                    <a:pt x="7632" y="564565"/>
                  </a:lnTo>
                  <a:lnTo>
                    <a:pt x="6223" y="562533"/>
                  </a:lnTo>
                  <a:lnTo>
                    <a:pt x="6464" y="558622"/>
                  </a:lnTo>
                  <a:lnTo>
                    <a:pt x="5740" y="556577"/>
                  </a:lnTo>
                  <a:lnTo>
                    <a:pt x="5422" y="554062"/>
                  </a:lnTo>
                  <a:lnTo>
                    <a:pt x="5511" y="549592"/>
                  </a:lnTo>
                  <a:lnTo>
                    <a:pt x="4660" y="544639"/>
                  </a:lnTo>
                  <a:lnTo>
                    <a:pt x="4089" y="539432"/>
                  </a:lnTo>
                  <a:lnTo>
                    <a:pt x="3911" y="531456"/>
                  </a:lnTo>
                  <a:lnTo>
                    <a:pt x="3733" y="529653"/>
                  </a:lnTo>
                  <a:lnTo>
                    <a:pt x="2019" y="529539"/>
                  </a:lnTo>
                  <a:lnTo>
                    <a:pt x="1892" y="529043"/>
                  </a:lnTo>
                  <a:lnTo>
                    <a:pt x="1295" y="529907"/>
                  </a:lnTo>
                  <a:lnTo>
                    <a:pt x="1054" y="530987"/>
                  </a:lnTo>
                  <a:lnTo>
                    <a:pt x="1231" y="534657"/>
                  </a:lnTo>
                  <a:lnTo>
                    <a:pt x="1054" y="540397"/>
                  </a:lnTo>
                  <a:lnTo>
                    <a:pt x="927" y="541680"/>
                  </a:lnTo>
                  <a:lnTo>
                    <a:pt x="1155" y="550506"/>
                  </a:lnTo>
                  <a:lnTo>
                    <a:pt x="50" y="560565"/>
                  </a:lnTo>
                  <a:lnTo>
                    <a:pt x="228" y="564489"/>
                  </a:lnTo>
                  <a:lnTo>
                    <a:pt x="0" y="565683"/>
                  </a:lnTo>
                  <a:lnTo>
                    <a:pt x="114" y="568083"/>
                  </a:lnTo>
                  <a:lnTo>
                    <a:pt x="622" y="569175"/>
                  </a:lnTo>
                  <a:lnTo>
                    <a:pt x="165" y="572579"/>
                  </a:lnTo>
                  <a:lnTo>
                    <a:pt x="1003" y="576605"/>
                  </a:lnTo>
                  <a:lnTo>
                    <a:pt x="393" y="578421"/>
                  </a:lnTo>
                  <a:lnTo>
                    <a:pt x="774" y="583006"/>
                  </a:lnTo>
                  <a:lnTo>
                    <a:pt x="1130" y="584631"/>
                  </a:lnTo>
                  <a:lnTo>
                    <a:pt x="254" y="587578"/>
                  </a:lnTo>
                  <a:lnTo>
                    <a:pt x="558" y="587806"/>
                  </a:lnTo>
                  <a:lnTo>
                    <a:pt x="863" y="589622"/>
                  </a:lnTo>
                  <a:lnTo>
                    <a:pt x="1244" y="594436"/>
                  </a:lnTo>
                  <a:lnTo>
                    <a:pt x="1663" y="597865"/>
                  </a:lnTo>
                  <a:lnTo>
                    <a:pt x="1752" y="601992"/>
                  </a:lnTo>
                  <a:lnTo>
                    <a:pt x="2108" y="603211"/>
                  </a:lnTo>
                  <a:lnTo>
                    <a:pt x="1181" y="607237"/>
                  </a:lnTo>
                  <a:lnTo>
                    <a:pt x="1841" y="611670"/>
                  </a:lnTo>
                  <a:lnTo>
                    <a:pt x="1739" y="616851"/>
                  </a:lnTo>
                  <a:lnTo>
                    <a:pt x="1473" y="619404"/>
                  </a:lnTo>
                  <a:lnTo>
                    <a:pt x="2540" y="620534"/>
                  </a:lnTo>
                  <a:lnTo>
                    <a:pt x="1752" y="622185"/>
                  </a:lnTo>
                  <a:lnTo>
                    <a:pt x="3340" y="625754"/>
                  </a:lnTo>
                  <a:lnTo>
                    <a:pt x="5346" y="624420"/>
                  </a:lnTo>
                  <a:lnTo>
                    <a:pt x="7048" y="619163"/>
                  </a:lnTo>
                  <a:lnTo>
                    <a:pt x="8242" y="589026"/>
                  </a:lnTo>
                  <a:close/>
                </a:path>
                <a:path w="528319" h="862964">
                  <a:moveTo>
                    <a:pt x="29540" y="533742"/>
                  </a:moveTo>
                  <a:close/>
                </a:path>
                <a:path w="528319" h="862964">
                  <a:moveTo>
                    <a:pt x="31699" y="566483"/>
                  </a:moveTo>
                  <a:lnTo>
                    <a:pt x="29845" y="567575"/>
                  </a:lnTo>
                  <a:lnTo>
                    <a:pt x="30276" y="570433"/>
                  </a:lnTo>
                  <a:lnTo>
                    <a:pt x="30822" y="570064"/>
                  </a:lnTo>
                  <a:lnTo>
                    <a:pt x="31699" y="566483"/>
                  </a:lnTo>
                  <a:close/>
                </a:path>
                <a:path w="528319" h="862964">
                  <a:moveTo>
                    <a:pt x="32524" y="542251"/>
                  </a:moveTo>
                  <a:lnTo>
                    <a:pt x="31356" y="540981"/>
                  </a:lnTo>
                  <a:lnTo>
                    <a:pt x="29933" y="544791"/>
                  </a:lnTo>
                  <a:lnTo>
                    <a:pt x="28498" y="546061"/>
                  </a:lnTo>
                  <a:lnTo>
                    <a:pt x="28346" y="549871"/>
                  </a:lnTo>
                  <a:lnTo>
                    <a:pt x="28752" y="552411"/>
                  </a:lnTo>
                  <a:lnTo>
                    <a:pt x="29578" y="554951"/>
                  </a:lnTo>
                  <a:lnTo>
                    <a:pt x="30632" y="551141"/>
                  </a:lnTo>
                  <a:lnTo>
                    <a:pt x="30988" y="549871"/>
                  </a:lnTo>
                  <a:lnTo>
                    <a:pt x="30162" y="551141"/>
                  </a:lnTo>
                  <a:lnTo>
                    <a:pt x="30162" y="549871"/>
                  </a:lnTo>
                  <a:lnTo>
                    <a:pt x="31280" y="548601"/>
                  </a:lnTo>
                  <a:lnTo>
                    <a:pt x="31623" y="546061"/>
                  </a:lnTo>
                  <a:lnTo>
                    <a:pt x="30403" y="546061"/>
                  </a:lnTo>
                  <a:lnTo>
                    <a:pt x="29273" y="548601"/>
                  </a:lnTo>
                  <a:lnTo>
                    <a:pt x="29108" y="546061"/>
                  </a:lnTo>
                  <a:lnTo>
                    <a:pt x="30213" y="544791"/>
                  </a:lnTo>
                  <a:lnTo>
                    <a:pt x="30949" y="543521"/>
                  </a:lnTo>
                  <a:lnTo>
                    <a:pt x="31775" y="543521"/>
                  </a:lnTo>
                  <a:lnTo>
                    <a:pt x="32245" y="542251"/>
                  </a:lnTo>
                  <a:lnTo>
                    <a:pt x="32524" y="542251"/>
                  </a:lnTo>
                  <a:close/>
                </a:path>
                <a:path w="528319" h="862964">
                  <a:moveTo>
                    <a:pt x="33070" y="553618"/>
                  </a:moveTo>
                  <a:lnTo>
                    <a:pt x="31521" y="553910"/>
                  </a:lnTo>
                  <a:lnTo>
                    <a:pt x="31889" y="556679"/>
                  </a:lnTo>
                  <a:lnTo>
                    <a:pt x="33070" y="553618"/>
                  </a:lnTo>
                  <a:close/>
                </a:path>
                <a:path w="528319" h="862964">
                  <a:moveTo>
                    <a:pt x="33413" y="563092"/>
                  </a:moveTo>
                  <a:lnTo>
                    <a:pt x="33274" y="562787"/>
                  </a:lnTo>
                  <a:lnTo>
                    <a:pt x="33248" y="562229"/>
                  </a:lnTo>
                  <a:lnTo>
                    <a:pt x="31965" y="562114"/>
                  </a:lnTo>
                  <a:lnTo>
                    <a:pt x="30835" y="563930"/>
                  </a:lnTo>
                  <a:lnTo>
                    <a:pt x="29679" y="565035"/>
                  </a:lnTo>
                  <a:lnTo>
                    <a:pt x="30213" y="566445"/>
                  </a:lnTo>
                  <a:lnTo>
                    <a:pt x="32054" y="563943"/>
                  </a:lnTo>
                  <a:lnTo>
                    <a:pt x="32651" y="564184"/>
                  </a:lnTo>
                  <a:lnTo>
                    <a:pt x="33413" y="563092"/>
                  </a:lnTo>
                  <a:close/>
                </a:path>
                <a:path w="528319" h="862964">
                  <a:moveTo>
                    <a:pt x="33934" y="555764"/>
                  </a:moveTo>
                  <a:lnTo>
                    <a:pt x="32524" y="557923"/>
                  </a:lnTo>
                  <a:lnTo>
                    <a:pt x="31965" y="559777"/>
                  </a:lnTo>
                  <a:lnTo>
                    <a:pt x="32588" y="561390"/>
                  </a:lnTo>
                  <a:lnTo>
                    <a:pt x="33604" y="559193"/>
                  </a:lnTo>
                  <a:lnTo>
                    <a:pt x="33693" y="557517"/>
                  </a:lnTo>
                  <a:lnTo>
                    <a:pt x="33934" y="555764"/>
                  </a:lnTo>
                  <a:close/>
                </a:path>
                <a:path w="528319" h="862964">
                  <a:moveTo>
                    <a:pt x="36766" y="551561"/>
                  </a:moveTo>
                  <a:lnTo>
                    <a:pt x="34594" y="556310"/>
                  </a:lnTo>
                  <a:lnTo>
                    <a:pt x="35153" y="557060"/>
                  </a:lnTo>
                  <a:lnTo>
                    <a:pt x="33286" y="560412"/>
                  </a:lnTo>
                  <a:lnTo>
                    <a:pt x="34988" y="560793"/>
                  </a:lnTo>
                  <a:lnTo>
                    <a:pt x="34378" y="558673"/>
                  </a:lnTo>
                  <a:lnTo>
                    <a:pt x="36296" y="558482"/>
                  </a:lnTo>
                  <a:lnTo>
                    <a:pt x="36512" y="557149"/>
                  </a:lnTo>
                  <a:lnTo>
                    <a:pt x="35560" y="556475"/>
                  </a:lnTo>
                  <a:lnTo>
                    <a:pt x="36334" y="553885"/>
                  </a:lnTo>
                  <a:lnTo>
                    <a:pt x="36766" y="551561"/>
                  </a:lnTo>
                  <a:close/>
                </a:path>
                <a:path w="528319" h="862964">
                  <a:moveTo>
                    <a:pt x="38315" y="472554"/>
                  </a:moveTo>
                  <a:lnTo>
                    <a:pt x="37388" y="472097"/>
                  </a:lnTo>
                  <a:lnTo>
                    <a:pt x="36563" y="476135"/>
                  </a:lnTo>
                  <a:lnTo>
                    <a:pt x="38227" y="473113"/>
                  </a:lnTo>
                  <a:lnTo>
                    <a:pt x="38315" y="472554"/>
                  </a:lnTo>
                  <a:close/>
                </a:path>
                <a:path w="528319" h="862964">
                  <a:moveTo>
                    <a:pt x="41681" y="465556"/>
                  </a:moveTo>
                  <a:lnTo>
                    <a:pt x="40474" y="467423"/>
                  </a:lnTo>
                  <a:lnTo>
                    <a:pt x="39624" y="468934"/>
                  </a:lnTo>
                  <a:lnTo>
                    <a:pt x="39725" y="470738"/>
                  </a:lnTo>
                  <a:lnTo>
                    <a:pt x="40563" y="469188"/>
                  </a:lnTo>
                  <a:lnTo>
                    <a:pt x="41567" y="467664"/>
                  </a:lnTo>
                  <a:lnTo>
                    <a:pt x="41681" y="465556"/>
                  </a:lnTo>
                  <a:close/>
                </a:path>
                <a:path w="528319" h="862964">
                  <a:moveTo>
                    <a:pt x="51079" y="463511"/>
                  </a:moveTo>
                  <a:lnTo>
                    <a:pt x="50101" y="459701"/>
                  </a:lnTo>
                  <a:lnTo>
                    <a:pt x="50380" y="458431"/>
                  </a:lnTo>
                  <a:lnTo>
                    <a:pt x="48463" y="460971"/>
                  </a:lnTo>
                  <a:lnTo>
                    <a:pt x="47701" y="463511"/>
                  </a:lnTo>
                  <a:lnTo>
                    <a:pt x="51079" y="463511"/>
                  </a:lnTo>
                  <a:close/>
                </a:path>
                <a:path w="528319" h="862964">
                  <a:moveTo>
                    <a:pt x="74028" y="503567"/>
                  </a:moveTo>
                  <a:lnTo>
                    <a:pt x="73647" y="501827"/>
                  </a:lnTo>
                  <a:lnTo>
                    <a:pt x="72847" y="504050"/>
                  </a:lnTo>
                  <a:lnTo>
                    <a:pt x="72517" y="505663"/>
                  </a:lnTo>
                  <a:lnTo>
                    <a:pt x="72542" y="507136"/>
                  </a:lnTo>
                  <a:lnTo>
                    <a:pt x="74028" y="503567"/>
                  </a:lnTo>
                  <a:close/>
                </a:path>
                <a:path w="528319" h="862964">
                  <a:moveTo>
                    <a:pt x="81622" y="495630"/>
                  </a:moveTo>
                  <a:lnTo>
                    <a:pt x="80416" y="494880"/>
                  </a:lnTo>
                  <a:lnTo>
                    <a:pt x="79908" y="497027"/>
                  </a:lnTo>
                  <a:lnTo>
                    <a:pt x="80492" y="497992"/>
                  </a:lnTo>
                  <a:lnTo>
                    <a:pt x="81622" y="495630"/>
                  </a:lnTo>
                  <a:close/>
                </a:path>
                <a:path w="528319" h="862964">
                  <a:moveTo>
                    <a:pt x="108432" y="245198"/>
                  </a:moveTo>
                  <a:lnTo>
                    <a:pt x="107899" y="243471"/>
                  </a:lnTo>
                  <a:lnTo>
                    <a:pt x="107149" y="245618"/>
                  </a:lnTo>
                  <a:lnTo>
                    <a:pt x="106222" y="247396"/>
                  </a:lnTo>
                  <a:lnTo>
                    <a:pt x="106730" y="248805"/>
                  </a:lnTo>
                  <a:lnTo>
                    <a:pt x="107226" y="247129"/>
                  </a:lnTo>
                  <a:lnTo>
                    <a:pt x="108432" y="245198"/>
                  </a:lnTo>
                  <a:close/>
                </a:path>
                <a:path w="528319" h="862964">
                  <a:moveTo>
                    <a:pt x="119481" y="417791"/>
                  </a:moveTo>
                  <a:lnTo>
                    <a:pt x="119049" y="416521"/>
                  </a:lnTo>
                  <a:lnTo>
                    <a:pt x="118618" y="415251"/>
                  </a:lnTo>
                  <a:lnTo>
                    <a:pt x="117856" y="413981"/>
                  </a:lnTo>
                  <a:lnTo>
                    <a:pt x="117030" y="412711"/>
                  </a:lnTo>
                  <a:lnTo>
                    <a:pt x="117182" y="411441"/>
                  </a:lnTo>
                  <a:lnTo>
                    <a:pt x="117348" y="410171"/>
                  </a:lnTo>
                  <a:lnTo>
                    <a:pt x="116611" y="407631"/>
                  </a:lnTo>
                  <a:lnTo>
                    <a:pt x="116052" y="407631"/>
                  </a:lnTo>
                  <a:lnTo>
                    <a:pt x="115265" y="406361"/>
                  </a:lnTo>
                  <a:lnTo>
                    <a:pt x="112941" y="403821"/>
                  </a:lnTo>
                  <a:lnTo>
                    <a:pt x="110617" y="401281"/>
                  </a:lnTo>
                  <a:lnTo>
                    <a:pt x="110134" y="400011"/>
                  </a:lnTo>
                  <a:lnTo>
                    <a:pt x="109181" y="400011"/>
                  </a:lnTo>
                  <a:lnTo>
                    <a:pt x="108915" y="398741"/>
                  </a:lnTo>
                  <a:lnTo>
                    <a:pt x="107645" y="398741"/>
                  </a:lnTo>
                  <a:lnTo>
                    <a:pt x="107835" y="396201"/>
                  </a:lnTo>
                  <a:lnTo>
                    <a:pt x="107937" y="394931"/>
                  </a:lnTo>
                  <a:lnTo>
                    <a:pt x="105752" y="396201"/>
                  </a:lnTo>
                  <a:lnTo>
                    <a:pt x="105029" y="393661"/>
                  </a:lnTo>
                  <a:lnTo>
                    <a:pt x="103936" y="393661"/>
                  </a:lnTo>
                  <a:lnTo>
                    <a:pt x="104736" y="391121"/>
                  </a:lnTo>
                  <a:lnTo>
                    <a:pt x="105333" y="389851"/>
                  </a:lnTo>
                  <a:lnTo>
                    <a:pt x="105930" y="388581"/>
                  </a:lnTo>
                  <a:lnTo>
                    <a:pt x="105181" y="387311"/>
                  </a:lnTo>
                  <a:lnTo>
                    <a:pt x="103644" y="389851"/>
                  </a:lnTo>
                  <a:lnTo>
                    <a:pt x="100977" y="387311"/>
                  </a:lnTo>
                  <a:lnTo>
                    <a:pt x="101104" y="387311"/>
                  </a:lnTo>
                  <a:lnTo>
                    <a:pt x="101663" y="384771"/>
                  </a:lnTo>
                  <a:lnTo>
                    <a:pt x="100749" y="384771"/>
                  </a:lnTo>
                  <a:lnTo>
                    <a:pt x="100025" y="387311"/>
                  </a:lnTo>
                  <a:lnTo>
                    <a:pt x="99707" y="386041"/>
                  </a:lnTo>
                  <a:lnTo>
                    <a:pt x="99695" y="383501"/>
                  </a:lnTo>
                  <a:lnTo>
                    <a:pt x="98069" y="383501"/>
                  </a:lnTo>
                  <a:lnTo>
                    <a:pt x="97358" y="382231"/>
                  </a:lnTo>
                  <a:lnTo>
                    <a:pt x="95745" y="384771"/>
                  </a:lnTo>
                  <a:lnTo>
                    <a:pt x="93954" y="387311"/>
                  </a:lnTo>
                  <a:lnTo>
                    <a:pt x="93548" y="386041"/>
                  </a:lnTo>
                  <a:lnTo>
                    <a:pt x="93141" y="384771"/>
                  </a:lnTo>
                  <a:lnTo>
                    <a:pt x="92392" y="386041"/>
                  </a:lnTo>
                  <a:lnTo>
                    <a:pt x="92151" y="386041"/>
                  </a:lnTo>
                  <a:lnTo>
                    <a:pt x="92570" y="382231"/>
                  </a:lnTo>
                  <a:lnTo>
                    <a:pt x="92265" y="382231"/>
                  </a:lnTo>
                  <a:lnTo>
                    <a:pt x="91274" y="384771"/>
                  </a:lnTo>
                  <a:lnTo>
                    <a:pt x="89865" y="384771"/>
                  </a:lnTo>
                  <a:lnTo>
                    <a:pt x="89865" y="387311"/>
                  </a:lnTo>
                  <a:lnTo>
                    <a:pt x="88506" y="388581"/>
                  </a:lnTo>
                  <a:lnTo>
                    <a:pt x="87312" y="391121"/>
                  </a:lnTo>
                  <a:lnTo>
                    <a:pt x="87160" y="389851"/>
                  </a:lnTo>
                  <a:lnTo>
                    <a:pt x="88061" y="388581"/>
                  </a:lnTo>
                  <a:lnTo>
                    <a:pt x="88392" y="387311"/>
                  </a:lnTo>
                  <a:lnTo>
                    <a:pt x="88099" y="384771"/>
                  </a:lnTo>
                  <a:lnTo>
                    <a:pt x="86741" y="387311"/>
                  </a:lnTo>
                  <a:lnTo>
                    <a:pt x="87337" y="388581"/>
                  </a:lnTo>
                  <a:lnTo>
                    <a:pt x="86601" y="391121"/>
                  </a:lnTo>
                  <a:lnTo>
                    <a:pt x="85890" y="389851"/>
                  </a:lnTo>
                  <a:lnTo>
                    <a:pt x="85026" y="391985"/>
                  </a:lnTo>
                  <a:lnTo>
                    <a:pt x="85026" y="457161"/>
                  </a:lnTo>
                  <a:lnTo>
                    <a:pt x="83832" y="459701"/>
                  </a:lnTo>
                  <a:lnTo>
                    <a:pt x="83654" y="460971"/>
                  </a:lnTo>
                  <a:lnTo>
                    <a:pt x="82943" y="460971"/>
                  </a:lnTo>
                  <a:lnTo>
                    <a:pt x="84416" y="457161"/>
                  </a:lnTo>
                  <a:lnTo>
                    <a:pt x="85026" y="457161"/>
                  </a:lnTo>
                  <a:lnTo>
                    <a:pt x="85026" y="391985"/>
                  </a:lnTo>
                  <a:lnTo>
                    <a:pt x="82283" y="398741"/>
                  </a:lnTo>
                  <a:lnTo>
                    <a:pt x="81724" y="396201"/>
                  </a:lnTo>
                  <a:lnTo>
                    <a:pt x="80721" y="398741"/>
                  </a:lnTo>
                  <a:lnTo>
                    <a:pt x="81635" y="400011"/>
                  </a:lnTo>
                  <a:lnTo>
                    <a:pt x="80467" y="403821"/>
                  </a:lnTo>
                  <a:lnTo>
                    <a:pt x="79781" y="401281"/>
                  </a:lnTo>
                  <a:lnTo>
                    <a:pt x="77635" y="405091"/>
                  </a:lnTo>
                  <a:lnTo>
                    <a:pt x="77838" y="408901"/>
                  </a:lnTo>
                  <a:lnTo>
                    <a:pt x="77470" y="410171"/>
                  </a:lnTo>
                  <a:lnTo>
                    <a:pt x="77279" y="410337"/>
                  </a:lnTo>
                  <a:lnTo>
                    <a:pt x="77279" y="412711"/>
                  </a:lnTo>
                  <a:lnTo>
                    <a:pt x="77050" y="413626"/>
                  </a:lnTo>
                  <a:lnTo>
                    <a:pt x="77050" y="492721"/>
                  </a:lnTo>
                  <a:lnTo>
                    <a:pt x="75361" y="495160"/>
                  </a:lnTo>
                  <a:lnTo>
                    <a:pt x="75768" y="492721"/>
                  </a:lnTo>
                  <a:lnTo>
                    <a:pt x="76403" y="491451"/>
                  </a:lnTo>
                  <a:lnTo>
                    <a:pt x="77050" y="492721"/>
                  </a:lnTo>
                  <a:lnTo>
                    <a:pt x="77050" y="413626"/>
                  </a:lnTo>
                  <a:lnTo>
                    <a:pt x="76962" y="413981"/>
                  </a:lnTo>
                  <a:lnTo>
                    <a:pt x="76593" y="415251"/>
                  </a:lnTo>
                  <a:lnTo>
                    <a:pt x="76085" y="416521"/>
                  </a:lnTo>
                  <a:lnTo>
                    <a:pt x="75450" y="416521"/>
                  </a:lnTo>
                  <a:lnTo>
                    <a:pt x="76263" y="413981"/>
                  </a:lnTo>
                  <a:lnTo>
                    <a:pt x="76669" y="412711"/>
                  </a:lnTo>
                  <a:lnTo>
                    <a:pt x="77279" y="412711"/>
                  </a:lnTo>
                  <a:lnTo>
                    <a:pt x="77279" y="410337"/>
                  </a:lnTo>
                  <a:lnTo>
                    <a:pt x="75933" y="411441"/>
                  </a:lnTo>
                  <a:lnTo>
                    <a:pt x="75399" y="410171"/>
                  </a:lnTo>
                  <a:lnTo>
                    <a:pt x="75526" y="408901"/>
                  </a:lnTo>
                  <a:lnTo>
                    <a:pt x="77050" y="406361"/>
                  </a:lnTo>
                  <a:lnTo>
                    <a:pt x="75069" y="407631"/>
                  </a:lnTo>
                  <a:lnTo>
                    <a:pt x="74930" y="407631"/>
                  </a:lnTo>
                  <a:lnTo>
                    <a:pt x="73799" y="411670"/>
                  </a:lnTo>
                  <a:lnTo>
                    <a:pt x="73799" y="472401"/>
                  </a:lnTo>
                  <a:lnTo>
                    <a:pt x="73101" y="473671"/>
                  </a:lnTo>
                  <a:lnTo>
                    <a:pt x="73063" y="478751"/>
                  </a:lnTo>
                  <a:lnTo>
                    <a:pt x="72110" y="480021"/>
                  </a:lnTo>
                  <a:lnTo>
                    <a:pt x="70739" y="482561"/>
                  </a:lnTo>
                  <a:lnTo>
                    <a:pt x="72656" y="476211"/>
                  </a:lnTo>
                  <a:lnTo>
                    <a:pt x="73063" y="478751"/>
                  </a:lnTo>
                  <a:lnTo>
                    <a:pt x="73063" y="473773"/>
                  </a:lnTo>
                  <a:lnTo>
                    <a:pt x="72567" y="474941"/>
                  </a:lnTo>
                  <a:lnTo>
                    <a:pt x="71386" y="476211"/>
                  </a:lnTo>
                  <a:lnTo>
                    <a:pt x="71462" y="474941"/>
                  </a:lnTo>
                  <a:lnTo>
                    <a:pt x="71602" y="474941"/>
                  </a:lnTo>
                  <a:lnTo>
                    <a:pt x="72110" y="473671"/>
                  </a:lnTo>
                  <a:lnTo>
                    <a:pt x="73317" y="472401"/>
                  </a:lnTo>
                  <a:lnTo>
                    <a:pt x="73799" y="472401"/>
                  </a:lnTo>
                  <a:lnTo>
                    <a:pt x="73799" y="411670"/>
                  </a:lnTo>
                  <a:lnTo>
                    <a:pt x="73152" y="413981"/>
                  </a:lnTo>
                  <a:lnTo>
                    <a:pt x="71564" y="412711"/>
                  </a:lnTo>
                  <a:lnTo>
                    <a:pt x="70053" y="415251"/>
                  </a:lnTo>
                  <a:lnTo>
                    <a:pt x="68300" y="419061"/>
                  </a:lnTo>
                  <a:lnTo>
                    <a:pt x="69215" y="415251"/>
                  </a:lnTo>
                  <a:lnTo>
                    <a:pt x="67030" y="417791"/>
                  </a:lnTo>
                  <a:lnTo>
                    <a:pt x="67932" y="419061"/>
                  </a:lnTo>
                  <a:lnTo>
                    <a:pt x="67729" y="421601"/>
                  </a:lnTo>
                  <a:lnTo>
                    <a:pt x="67246" y="420331"/>
                  </a:lnTo>
                  <a:lnTo>
                    <a:pt x="67310" y="419061"/>
                  </a:lnTo>
                  <a:lnTo>
                    <a:pt x="65963" y="421601"/>
                  </a:lnTo>
                  <a:lnTo>
                    <a:pt x="66344" y="422871"/>
                  </a:lnTo>
                  <a:lnTo>
                    <a:pt x="65392" y="422871"/>
                  </a:lnTo>
                  <a:lnTo>
                    <a:pt x="63334" y="426681"/>
                  </a:lnTo>
                  <a:lnTo>
                    <a:pt x="63347" y="430491"/>
                  </a:lnTo>
                  <a:lnTo>
                    <a:pt x="62420" y="435571"/>
                  </a:lnTo>
                  <a:lnTo>
                    <a:pt x="62445" y="439381"/>
                  </a:lnTo>
                  <a:lnTo>
                    <a:pt x="63715" y="444461"/>
                  </a:lnTo>
                  <a:lnTo>
                    <a:pt x="62877" y="448271"/>
                  </a:lnTo>
                  <a:lnTo>
                    <a:pt x="62738" y="449541"/>
                  </a:lnTo>
                  <a:lnTo>
                    <a:pt x="63957" y="450811"/>
                  </a:lnTo>
                  <a:lnTo>
                    <a:pt x="63207" y="454621"/>
                  </a:lnTo>
                  <a:lnTo>
                    <a:pt x="64262" y="458431"/>
                  </a:lnTo>
                  <a:lnTo>
                    <a:pt x="63944" y="460971"/>
                  </a:lnTo>
                  <a:lnTo>
                    <a:pt x="64516" y="464781"/>
                  </a:lnTo>
                  <a:lnTo>
                    <a:pt x="63957" y="467321"/>
                  </a:lnTo>
                  <a:lnTo>
                    <a:pt x="65100" y="472401"/>
                  </a:lnTo>
                  <a:lnTo>
                    <a:pt x="63919" y="476211"/>
                  </a:lnTo>
                  <a:lnTo>
                    <a:pt x="65176" y="478751"/>
                  </a:lnTo>
                  <a:lnTo>
                    <a:pt x="64566" y="481291"/>
                  </a:lnTo>
                  <a:lnTo>
                    <a:pt x="66332" y="481291"/>
                  </a:lnTo>
                  <a:lnTo>
                    <a:pt x="66217" y="483831"/>
                  </a:lnTo>
                  <a:lnTo>
                    <a:pt x="63690" y="487641"/>
                  </a:lnTo>
                  <a:lnTo>
                    <a:pt x="62992" y="488911"/>
                  </a:lnTo>
                  <a:lnTo>
                    <a:pt x="62979" y="485101"/>
                  </a:lnTo>
                  <a:lnTo>
                    <a:pt x="61010" y="485101"/>
                  </a:lnTo>
                  <a:lnTo>
                    <a:pt x="61061" y="483831"/>
                  </a:lnTo>
                  <a:lnTo>
                    <a:pt x="57772" y="483831"/>
                  </a:lnTo>
                  <a:lnTo>
                    <a:pt x="57937" y="482561"/>
                  </a:lnTo>
                  <a:lnTo>
                    <a:pt x="56616" y="482561"/>
                  </a:lnTo>
                  <a:lnTo>
                    <a:pt x="56476" y="481291"/>
                  </a:lnTo>
                  <a:lnTo>
                    <a:pt x="56349" y="478751"/>
                  </a:lnTo>
                  <a:lnTo>
                    <a:pt x="55079" y="477481"/>
                  </a:lnTo>
                  <a:lnTo>
                    <a:pt x="54610" y="476211"/>
                  </a:lnTo>
                  <a:lnTo>
                    <a:pt x="54495" y="473671"/>
                  </a:lnTo>
                  <a:lnTo>
                    <a:pt x="53670" y="474345"/>
                  </a:lnTo>
                  <a:lnTo>
                    <a:pt x="54025" y="473671"/>
                  </a:lnTo>
                  <a:lnTo>
                    <a:pt x="53733" y="473671"/>
                  </a:lnTo>
                  <a:lnTo>
                    <a:pt x="53822" y="472401"/>
                  </a:lnTo>
                  <a:lnTo>
                    <a:pt x="53911" y="471131"/>
                  </a:lnTo>
                  <a:lnTo>
                    <a:pt x="53263" y="472401"/>
                  </a:lnTo>
                  <a:lnTo>
                    <a:pt x="53174" y="471728"/>
                  </a:lnTo>
                  <a:lnTo>
                    <a:pt x="53174" y="477481"/>
                  </a:lnTo>
                  <a:lnTo>
                    <a:pt x="52717" y="478751"/>
                  </a:lnTo>
                  <a:lnTo>
                    <a:pt x="52070" y="477481"/>
                  </a:lnTo>
                  <a:lnTo>
                    <a:pt x="52997" y="475602"/>
                  </a:lnTo>
                  <a:lnTo>
                    <a:pt x="53174" y="477481"/>
                  </a:lnTo>
                  <a:lnTo>
                    <a:pt x="53174" y="471728"/>
                  </a:lnTo>
                  <a:lnTo>
                    <a:pt x="52933" y="469861"/>
                  </a:lnTo>
                  <a:lnTo>
                    <a:pt x="52768" y="468591"/>
                  </a:lnTo>
                  <a:lnTo>
                    <a:pt x="52666" y="467321"/>
                  </a:lnTo>
                  <a:lnTo>
                    <a:pt x="52565" y="466051"/>
                  </a:lnTo>
                  <a:lnTo>
                    <a:pt x="51536" y="467321"/>
                  </a:lnTo>
                  <a:lnTo>
                    <a:pt x="51904" y="464781"/>
                  </a:lnTo>
                  <a:lnTo>
                    <a:pt x="51460" y="464781"/>
                  </a:lnTo>
                  <a:lnTo>
                    <a:pt x="50888" y="467321"/>
                  </a:lnTo>
                  <a:lnTo>
                    <a:pt x="50469" y="467321"/>
                  </a:lnTo>
                  <a:lnTo>
                    <a:pt x="50876" y="464781"/>
                  </a:lnTo>
                  <a:lnTo>
                    <a:pt x="49288" y="464781"/>
                  </a:lnTo>
                  <a:lnTo>
                    <a:pt x="49288" y="520661"/>
                  </a:lnTo>
                  <a:lnTo>
                    <a:pt x="48336" y="522732"/>
                  </a:lnTo>
                  <a:lnTo>
                    <a:pt x="48336" y="530821"/>
                  </a:lnTo>
                  <a:lnTo>
                    <a:pt x="48171" y="534631"/>
                  </a:lnTo>
                  <a:lnTo>
                    <a:pt x="46672" y="534631"/>
                  </a:lnTo>
                  <a:lnTo>
                    <a:pt x="47701" y="533361"/>
                  </a:lnTo>
                  <a:lnTo>
                    <a:pt x="48018" y="532091"/>
                  </a:lnTo>
                  <a:lnTo>
                    <a:pt x="48336" y="530821"/>
                  </a:lnTo>
                  <a:lnTo>
                    <a:pt x="48336" y="522732"/>
                  </a:lnTo>
                  <a:lnTo>
                    <a:pt x="46939" y="525741"/>
                  </a:lnTo>
                  <a:lnTo>
                    <a:pt x="46685" y="521931"/>
                  </a:lnTo>
                  <a:lnTo>
                    <a:pt x="45212" y="525741"/>
                  </a:lnTo>
                  <a:lnTo>
                    <a:pt x="46088" y="525741"/>
                  </a:lnTo>
                  <a:lnTo>
                    <a:pt x="44704" y="530821"/>
                  </a:lnTo>
                  <a:lnTo>
                    <a:pt x="43992" y="530821"/>
                  </a:lnTo>
                  <a:lnTo>
                    <a:pt x="43992" y="542251"/>
                  </a:lnTo>
                  <a:lnTo>
                    <a:pt x="43510" y="544791"/>
                  </a:lnTo>
                  <a:lnTo>
                    <a:pt x="41605" y="547331"/>
                  </a:lnTo>
                  <a:lnTo>
                    <a:pt x="43776" y="542251"/>
                  </a:lnTo>
                  <a:lnTo>
                    <a:pt x="43992" y="542251"/>
                  </a:lnTo>
                  <a:lnTo>
                    <a:pt x="43992" y="530821"/>
                  </a:lnTo>
                  <a:lnTo>
                    <a:pt x="43421" y="530821"/>
                  </a:lnTo>
                  <a:lnTo>
                    <a:pt x="44196" y="529551"/>
                  </a:lnTo>
                  <a:lnTo>
                    <a:pt x="44615" y="525741"/>
                  </a:lnTo>
                  <a:lnTo>
                    <a:pt x="45123" y="524471"/>
                  </a:lnTo>
                  <a:lnTo>
                    <a:pt x="45643" y="523201"/>
                  </a:lnTo>
                  <a:lnTo>
                    <a:pt x="46799" y="520661"/>
                  </a:lnTo>
                  <a:lnTo>
                    <a:pt x="47815" y="519391"/>
                  </a:lnTo>
                  <a:lnTo>
                    <a:pt x="48793" y="519391"/>
                  </a:lnTo>
                  <a:lnTo>
                    <a:pt x="48996" y="520661"/>
                  </a:lnTo>
                  <a:lnTo>
                    <a:pt x="49288" y="520661"/>
                  </a:lnTo>
                  <a:lnTo>
                    <a:pt x="49288" y="464781"/>
                  </a:lnTo>
                  <a:lnTo>
                    <a:pt x="47320" y="464781"/>
                  </a:lnTo>
                  <a:lnTo>
                    <a:pt x="46228" y="464781"/>
                  </a:lnTo>
                  <a:lnTo>
                    <a:pt x="44818" y="464781"/>
                  </a:lnTo>
                  <a:lnTo>
                    <a:pt x="44818" y="500341"/>
                  </a:lnTo>
                  <a:lnTo>
                    <a:pt x="44056" y="502881"/>
                  </a:lnTo>
                  <a:lnTo>
                    <a:pt x="43510" y="503402"/>
                  </a:lnTo>
                  <a:lnTo>
                    <a:pt x="43510" y="528281"/>
                  </a:lnTo>
                  <a:lnTo>
                    <a:pt x="42379" y="528281"/>
                  </a:lnTo>
                  <a:lnTo>
                    <a:pt x="42621" y="527011"/>
                  </a:lnTo>
                  <a:lnTo>
                    <a:pt x="43103" y="524471"/>
                  </a:lnTo>
                  <a:lnTo>
                    <a:pt x="43484" y="524471"/>
                  </a:lnTo>
                  <a:lnTo>
                    <a:pt x="43510" y="528281"/>
                  </a:lnTo>
                  <a:lnTo>
                    <a:pt x="43510" y="503402"/>
                  </a:lnTo>
                  <a:lnTo>
                    <a:pt x="42697" y="504151"/>
                  </a:lnTo>
                  <a:lnTo>
                    <a:pt x="44818" y="500341"/>
                  </a:lnTo>
                  <a:lnTo>
                    <a:pt x="44818" y="464781"/>
                  </a:lnTo>
                  <a:lnTo>
                    <a:pt x="44107" y="464781"/>
                  </a:lnTo>
                  <a:lnTo>
                    <a:pt x="43332" y="468591"/>
                  </a:lnTo>
                  <a:lnTo>
                    <a:pt x="42621" y="469861"/>
                  </a:lnTo>
                  <a:lnTo>
                    <a:pt x="43281" y="464781"/>
                  </a:lnTo>
                  <a:lnTo>
                    <a:pt x="45173" y="462241"/>
                  </a:lnTo>
                  <a:lnTo>
                    <a:pt x="46951" y="462241"/>
                  </a:lnTo>
                  <a:lnTo>
                    <a:pt x="48044" y="459701"/>
                  </a:lnTo>
                  <a:lnTo>
                    <a:pt x="46570" y="459701"/>
                  </a:lnTo>
                  <a:lnTo>
                    <a:pt x="47307" y="458431"/>
                  </a:lnTo>
                  <a:lnTo>
                    <a:pt x="48412" y="457161"/>
                  </a:lnTo>
                  <a:lnTo>
                    <a:pt x="48729" y="452081"/>
                  </a:lnTo>
                  <a:lnTo>
                    <a:pt x="47663" y="452081"/>
                  </a:lnTo>
                  <a:lnTo>
                    <a:pt x="47434" y="453351"/>
                  </a:lnTo>
                  <a:lnTo>
                    <a:pt x="47434" y="455891"/>
                  </a:lnTo>
                  <a:lnTo>
                    <a:pt x="46939" y="457161"/>
                  </a:lnTo>
                  <a:lnTo>
                    <a:pt x="45110" y="459701"/>
                  </a:lnTo>
                  <a:lnTo>
                    <a:pt x="44665" y="462241"/>
                  </a:lnTo>
                  <a:lnTo>
                    <a:pt x="43205" y="462241"/>
                  </a:lnTo>
                  <a:lnTo>
                    <a:pt x="42824" y="467321"/>
                  </a:lnTo>
                  <a:lnTo>
                    <a:pt x="41897" y="469569"/>
                  </a:lnTo>
                  <a:lnTo>
                    <a:pt x="41897" y="530821"/>
                  </a:lnTo>
                  <a:lnTo>
                    <a:pt x="40271" y="530821"/>
                  </a:lnTo>
                  <a:lnTo>
                    <a:pt x="41198" y="529551"/>
                  </a:lnTo>
                  <a:lnTo>
                    <a:pt x="41884" y="528281"/>
                  </a:lnTo>
                  <a:lnTo>
                    <a:pt x="41897" y="530821"/>
                  </a:lnTo>
                  <a:lnTo>
                    <a:pt x="41897" y="469569"/>
                  </a:lnTo>
                  <a:lnTo>
                    <a:pt x="40792" y="472249"/>
                  </a:lnTo>
                  <a:lnTo>
                    <a:pt x="40792" y="482561"/>
                  </a:lnTo>
                  <a:lnTo>
                    <a:pt x="39306" y="482561"/>
                  </a:lnTo>
                  <a:lnTo>
                    <a:pt x="38252" y="483717"/>
                  </a:lnTo>
                  <a:lnTo>
                    <a:pt x="38252" y="513041"/>
                  </a:lnTo>
                  <a:lnTo>
                    <a:pt x="37515" y="514502"/>
                  </a:lnTo>
                  <a:lnTo>
                    <a:pt x="37515" y="532091"/>
                  </a:lnTo>
                  <a:lnTo>
                    <a:pt x="35064" y="537171"/>
                  </a:lnTo>
                  <a:lnTo>
                    <a:pt x="35344" y="538441"/>
                  </a:lnTo>
                  <a:lnTo>
                    <a:pt x="36055" y="537654"/>
                  </a:lnTo>
                  <a:lnTo>
                    <a:pt x="35242" y="539711"/>
                  </a:lnTo>
                  <a:lnTo>
                    <a:pt x="34264" y="539711"/>
                  </a:lnTo>
                  <a:lnTo>
                    <a:pt x="34099" y="538441"/>
                  </a:lnTo>
                  <a:lnTo>
                    <a:pt x="33921" y="537171"/>
                  </a:lnTo>
                  <a:lnTo>
                    <a:pt x="33007" y="538441"/>
                  </a:lnTo>
                  <a:lnTo>
                    <a:pt x="32283" y="538441"/>
                  </a:lnTo>
                  <a:lnTo>
                    <a:pt x="32461" y="535901"/>
                  </a:lnTo>
                  <a:lnTo>
                    <a:pt x="33769" y="534631"/>
                  </a:lnTo>
                  <a:lnTo>
                    <a:pt x="34467" y="533361"/>
                  </a:lnTo>
                  <a:lnTo>
                    <a:pt x="33858" y="533361"/>
                  </a:lnTo>
                  <a:lnTo>
                    <a:pt x="33235" y="532091"/>
                  </a:lnTo>
                  <a:lnTo>
                    <a:pt x="34137" y="529551"/>
                  </a:lnTo>
                  <a:lnTo>
                    <a:pt x="34963" y="533361"/>
                  </a:lnTo>
                  <a:lnTo>
                    <a:pt x="36093" y="532091"/>
                  </a:lnTo>
                  <a:lnTo>
                    <a:pt x="37058" y="530821"/>
                  </a:lnTo>
                  <a:lnTo>
                    <a:pt x="37515" y="532091"/>
                  </a:lnTo>
                  <a:lnTo>
                    <a:pt x="37515" y="514502"/>
                  </a:lnTo>
                  <a:lnTo>
                    <a:pt x="36969" y="515581"/>
                  </a:lnTo>
                  <a:lnTo>
                    <a:pt x="37274" y="516851"/>
                  </a:lnTo>
                  <a:lnTo>
                    <a:pt x="35090" y="518121"/>
                  </a:lnTo>
                  <a:lnTo>
                    <a:pt x="35560" y="521931"/>
                  </a:lnTo>
                  <a:lnTo>
                    <a:pt x="34696" y="523201"/>
                  </a:lnTo>
                  <a:lnTo>
                    <a:pt x="33794" y="524471"/>
                  </a:lnTo>
                  <a:lnTo>
                    <a:pt x="32829" y="528281"/>
                  </a:lnTo>
                  <a:lnTo>
                    <a:pt x="34201" y="527011"/>
                  </a:lnTo>
                  <a:lnTo>
                    <a:pt x="34632" y="528281"/>
                  </a:lnTo>
                  <a:lnTo>
                    <a:pt x="32880" y="530821"/>
                  </a:lnTo>
                  <a:lnTo>
                    <a:pt x="32512" y="529551"/>
                  </a:lnTo>
                  <a:lnTo>
                    <a:pt x="31940" y="528281"/>
                  </a:lnTo>
                  <a:lnTo>
                    <a:pt x="32689" y="525741"/>
                  </a:lnTo>
                  <a:lnTo>
                    <a:pt x="31280" y="527011"/>
                  </a:lnTo>
                  <a:lnTo>
                    <a:pt x="29984" y="528281"/>
                  </a:lnTo>
                  <a:lnTo>
                    <a:pt x="28689" y="530821"/>
                  </a:lnTo>
                  <a:lnTo>
                    <a:pt x="29438" y="528281"/>
                  </a:lnTo>
                  <a:lnTo>
                    <a:pt x="29781" y="527011"/>
                  </a:lnTo>
                  <a:lnTo>
                    <a:pt x="30213" y="527011"/>
                  </a:lnTo>
                  <a:lnTo>
                    <a:pt x="31343" y="525741"/>
                  </a:lnTo>
                  <a:lnTo>
                    <a:pt x="32118" y="524471"/>
                  </a:lnTo>
                  <a:lnTo>
                    <a:pt x="32893" y="524471"/>
                  </a:lnTo>
                  <a:lnTo>
                    <a:pt x="33997" y="523201"/>
                  </a:lnTo>
                  <a:lnTo>
                    <a:pt x="35090" y="518121"/>
                  </a:lnTo>
                  <a:lnTo>
                    <a:pt x="33807" y="518121"/>
                  </a:lnTo>
                  <a:lnTo>
                    <a:pt x="33642" y="519391"/>
                  </a:lnTo>
                  <a:lnTo>
                    <a:pt x="33566" y="520661"/>
                  </a:lnTo>
                  <a:lnTo>
                    <a:pt x="31330" y="521931"/>
                  </a:lnTo>
                  <a:lnTo>
                    <a:pt x="30784" y="520661"/>
                  </a:lnTo>
                  <a:lnTo>
                    <a:pt x="31229" y="519391"/>
                  </a:lnTo>
                  <a:lnTo>
                    <a:pt x="32600" y="518121"/>
                  </a:lnTo>
                  <a:lnTo>
                    <a:pt x="33629" y="516851"/>
                  </a:lnTo>
                  <a:lnTo>
                    <a:pt x="34213" y="515581"/>
                  </a:lnTo>
                  <a:lnTo>
                    <a:pt x="34886" y="514311"/>
                  </a:lnTo>
                  <a:lnTo>
                    <a:pt x="34963" y="516851"/>
                  </a:lnTo>
                  <a:lnTo>
                    <a:pt x="37160" y="514311"/>
                  </a:lnTo>
                  <a:lnTo>
                    <a:pt x="38252" y="513041"/>
                  </a:lnTo>
                  <a:lnTo>
                    <a:pt x="38252" y="483717"/>
                  </a:lnTo>
                  <a:lnTo>
                    <a:pt x="38709" y="482561"/>
                  </a:lnTo>
                  <a:lnTo>
                    <a:pt x="39293" y="481291"/>
                  </a:lnTo>
                  <a:lnTo>
                    <a:pt x="39674" y="481291"/>
                  </a:lnTo>
                  <a:lnTo>
                    <a:pt x="40792" y="482561"/>
                  </a:lnTo>
                  <a:lnTo>
                    <a:pt x="40792" y="472249"/>
                  </a:lnTo>
                  <a:lnTo>
                    <a:pt x="40728" y="472401"/>
                  </a:lnTo>
                  <a:lnTo>
                    <a:pt x="38811" y="477481"/>
                  </a:lnTo>
                  <a:lnTo>
                    <a:pt x="38265" y="476211"/>
                  </a:lnTo>
                  <a:lnTo>
                    <a:pt x="37579" y="478243"/>
                  </a:lnTo>
                  <a:lnTo>
                    <a:pt x="37579" y="502881"/>
                  </a:lnTo>
                  <a:lnTo>
                    <a:pt x="36372" y="504151"/>
                  </a:lnTo>
                  <a:lnTo>
                    <a:pt x="36753" y="501611"/>
                  </a:lnTo>
                  <a:lnTo>
                    <a:pt x="34912" y="504151"/>
                  </a:lnTo>
                  <a:lnTo>
                    <a:pt x="36906" y="500341"/>
                  </a:lnTo>
                  <a:lnTo>
                    <a:pt x="37579" y="502881"/>
                  </a:lnTo>
                  <a:lnTo>
                    <a:pt x="37579" y="478243"/>
                  </a:lnTo>
                  <a:lnTo>
                    <a:pt x="36118" y="482561"/>
                  </a:lnTo>
                  <a:lnTo>
                    <a:pt x="35915" y="482561"/>
                  </a:lnTo>
                  <a:lnTo>
                    <a:pt x="37134" y="477481"/>
                  </a:lnTo>
                  <a:lnTo>
                    <a:pt x="36868" y="477481"/>
                  </a:lnTo>
                  <a:lnTo>
                    <a:pt x="34874" y="481253"/>
                  </a:lnTo>
                  <a:lnTo>
                    <a:pt x="34874" y="504151"/>
                  </a:lnTo>
                  <a:lnTo>
                    <a:pt x="33655" y="507961"/>
                  </a:lnTo>
                  <a:lnTo>
                    <a:pt x="33299" y="509231"/>
                  </a:lnTo>
                  <a:lnTo>
                    <a:pt x="33299" y="506691"/>
                  </a:lnTo>
                  <a:lnTo>
                    <a:pt x="33655" y="504151"/>
                  </a:lnTo>
                  <a:lnTo>
                    <a:pt x="34874" y="504151"/>
                  </a:lnTo>
                  <a:lnTo>
                    <a:pt x="34874" y="481253"/>
                  </a:lnTo>
                  <a:lnTo>
                    <a:pt x="32829" y="485101"/>
                  </a:lnTo>
                  <a:lnTo>
                    <a:pt x="34074" y="485101"/>
                  </a:lnTo>
                  <a:lnTo>
                    <a:pt x="31673" y="487641"/>
                  </a:lnTo>
                  <a:lnTo>
                    <a:pt x="32473" y="490181"/>
                  </a:lnTo>
                  <a:lnTo>
                    <a:pt x="31216" y="492721"/>
                  </a:lnTo>
                  <a:lnTo>
                    <a:pt x="31483" y="490181"/>
                  </a:lnTo>
                  <a:lnTo>
                    <a:pt x="31038" y="490181"/>
                  </a:lnTo>
                  <a:lnTo>
                    <a:pt x="30467" y="492721"/>
                  </a:lnTo>
                  <a:lnTo>
                    <a:pt x="29425" y="496531"/>
                  </a:lnTo>
                  <a:lnTo>
                    <a:pt x="29171" y="499071"/>
                  </a:lnTo>
                  <a:lnTo>
                    <a:pt x="29260" y="500341"/>
                  </a:lnTo>
                  <a:lnTo>
                    <a:pt x="29400" y="501611"/>
                  </a:lnTo>
                  <a:lnTo>
                    <a:pt x="28549" y="511771"/>
                  </a:lnTo>
                  <a:lnTo>
                    <a:pt x="28359" y="515581"/>
                  </a:lnTo>
                  <a:lnTo>
                    <a:pt x="27901" y="518121"/>
                  </a:lnTo>
                  <a:lnTo>
                    <a:pt x="28676" y="523201"/>
                  </a:lnTo>
                  <a:lnTo>
                    <a:pt x="28371" y="524471"/>
                  </a:lnTo>
                  <a:lnTo>
                    <a:pt x="28016" y="529551"/>
                  </a:lnTo>
                  <a:lnTo>
                    <a:pt x="27660" y="530821"/>
                  </a:lnTo>
                  <a:lnTo>
                    <a:pt x="27393" y="533361"/>
                  </a:lnTo>
                  <a:lnTo>
                    <a:pt x="28562" y="532345"/>
                  </a:lnTo>
                  <a:lnTo>
                    <a:pt x="26962" y="535330"/>
                  </a:lnTo>
                  <a:lnTo>
                    <a:pt x="26924" y="536041"/>
                  </a:lnTo>
                  <a:lnTo>
                    <a:pt x="28143" y="536841"/>
                  </a:lnTo>
                  <a:lnTo>
                    <a:pt x="29502" y="533793"/>
                  </a:lnTo>
                  <a:lnTo>
                    <a:pt x="28498" y="534250"/>
                  </a:lnTo>
                  <a:lnTo>
                    <a:pt x="28689" y="532231"/>
                  </a:lnTo>
                  <a:lnTo>
                    <a:pt x="30327" y="530821"/>
                  </a:lnTo>
                  <a:lnTo>
                    <a:pt x="30213" y="529551"/>
                  </a:lnTo>
                  <a:lnTo>
                    <a:pt x="30518" y="529551"/>
                  </a:lnTo>
                  <a:lnTo>
                    <a:pt x="31051" y="530821"/>
                  </a:lnTo>
                  <a:lnTo>
                    <a:pt x="29616" y="534631"/>
                  </a:lnTo>
                  <a:lnTo>
                    <a:pt x="30835" y="534631"/>
                  </a:lnTo>
                  <a:lnTo>
                    <a:pt x="31762" y="532091"/>
                  </a:lnTo>
                  <a:lnTo>
                    <a:pt x="32842" y="530821"/>
                  </a:lnTo>
                  <a:lnTo>
                    <a:pt x="31229" y="535901"/>
                  </a:lnTo>
                  <a:lnTo>
                    <a:pt x="29210" y="535901"/>
                  </a:lnTo>
                  <a:lnTo>
                    <a:pt x="28727" y="537171"/>
                  </a:lnTo>
                  <a:lnTo>
                    <a:pt x="28257" y="537171"/>
                  </a:lnTo>
                  <a:lnTo>
                    <a:pt x="27432" y="539711"/>
                  </a:lnTo>
                  <a:lnTo>
                    <a:pt x="29171" y="538441"/>
                  </a:lnTo>
                  <a:lnTo>
                    <a:pt x="29044" y="539711"/>
                  </a:lnTo>
                  <a:lnTo>
                    <a:pt x="28867" y="540981"/>
                  </a:lnTo>
                  <a:lnTo>
                    <a:pt x="28613" y="542251"/>
                  </a:lnTo>
                  <a:lnTo>
                    <a:pt x="29222" y="543521"/>
                  </a:lnTo>
                  <a:lnTo>
                    <a:pt x="29489" y="542251"/>
                  </a:lnTo>
                  <a:lnTo>
                    <a:pt x="29603" y="540981"/>
                  </a:lnTo>
                  <a:lnTo>
                    <a:pt x="29641" y="538441"/>
                  </a:lnTo>
                  <a:lnTo>
                    <a:pt x="31369" y="537171"/>
                  </a:lnTo>
                  <a:lnTo>
                    <a:pt x="31432" y="539711"/>
                  </a:lnTo>
                  <a:lnTo>
                    <a:pt x="31546" y="540981"/>
                  </a:lnTo>
                  <a:lnTo>
                    <a:pt x="31673" y="540981"/>
                  </a:lnTo>
                  <a:lnTo>
                    <a:pt x="32969" y="539711"/>
                  </a:lnTo>
                  <a:lnTo>
                    <a:pt x="32410" y="540981"/>
                  </a:lnTo>
                  <a:lnTo>
                    <a:pt x="32524" y="542251"/>
                  </a:lnTo>
                  <a:lnTo>
                    <a:pt x="32296" y="543521"/>
                  </a:lnTo>
                  <a:lnTo>
                    <a:pt x="32054" y="546061"/>
                  </a:lnTo>
                  <a:lnTo>
                    <a:pt x="32207" y="546061"/>
                  </a:lnTo>
                  <a:lnTo>
                    <a:pt x="33616" y="544791"/>
                  </a:lnTo>
                  <a:lnTo>
                    <a:pt x="34023" y="540981"/>
                  </a:lnTo>
                  <a:lnTo>
                    <a:pt x="34671" y="540981"/>
                  </a:lnTo>
                  <a:lnTo>
                    <a:pt x="34251" y="543521"/>
                  </a:lnTo>
                  <a:lnTo>
                    <a:pt x="35864" y="543521"/>
                  </a:lnTo>
                  <a:lnTo>
                    <a:pt x="36779" y="540981"/>
                  </a:lnTo>
                  <a:lnTo>
                    <a:pt x="35725" y="540981"/>
                  </a:lnTo>
                  <a:lnTo>
                    <a:pt x="36296" y="538441"/>
                  </a:lnTo>
                  <a:lnTo>
                    <a:pt x="36918" y="537171"/>
                  </a:lnTo>
                  <a:lnTo>
                    <a:pt x="37553" y="535901"/>
                  </a:lnTo>
                  <a:lnTo>
                    <a:pt x="38912" y="535901"/>
                  </a:lnTo>
                  <a:lnTo>
                    <a:pt x="39243" y="534631"/>
                  </a:lnTo>
                  <a:lnTo>
                    <a:pt x="38531" y="534631"/>
                  </a:lnTo>
                  <a:lnTo>
                    <a:pt x="38150" y="533361"/>
                  </a:lnTo>
                  <a:lnTo>
                    <a:pt x="38011" y="532091"/>
                  </a:lnTo>
                  <a:lnTo>
                    <a:pt x="38392" y="533361"/>
                  </a:lnTo>
                  <a:lnTo>
                    <a:pt x="40068" y="532091"/>
                  </a:lnTo>
                  <a:lnTo>
                    <a:pt x="39560" y="534631"/>
                  </a:lnTo>
                  <a:lnTo>
                    <a:pt x="38950" y="537171"/>
                  </a:lnTo>
                  <a:lnTo>
                    <a:pt x="38760" y="538441"/>
                  </a:lnTo>
                  <a:lnTo>
                    <a:pt x="37287" y="540981"/>
                  </a:lnTo>
                  <a:lnTo>
                    <a:pt x="37350" y="543521"/>
                  </a:lnTo>
                  <a:lnTo>
                    <a:pt x="38811" y="539711"/>
                  </a:lnTo>
                  <a:lnTo>
                    <a:pt x="38404" y="546061"/>
                  </a:lnTo>
                  <a:lnTo>
                    <a:pt x="39535" y="543521"/>
                  </a:lnTo>
                  <a:lnTo>
                    <a:pt x="41313" y="543521"/>
                  </a:lnTo>
                  <a:lnTo>
                    <a:pt x="41656" y="542251"/>
                  </a:lnTo>
                  <a:lnTo>
                    <a:pt x="40982" y="542251"/>
                  </a:lnTo>
                  <a:lnTo>
                    <a:pt x="41948" y="539711"/>
                  </a:lnTo>
                  <a:lnTo>
                    <a:pt x="41910" y="538441"/>
                  </a:lnTo>
                  <a:lnTo>
                    <a:pt x="41440" y="538441"/>
                  </a:lnTo>
                  <a:lnTo>
                    <a:pt x="39141" y="542251"/>
                  </a:lnTo>
                  <a:lnTo>
                    <a:pt x="39979" y="539711"/>
                  </a:lnTo>
                  <a:lnTo>
                    <a:pt x="39217" y="537171"/>
                  </a:lnTo>
                  <a:lnTo>
                    <a:pt x="41452" y="533361"/>
                  </a:lnTo>
                  <a:lnTo>
                    <a:pt x="41859" y="534631"/>
                  </a:lnTo>
                  <a:lnTo>
                    <a:pt x="41808" y="535901"/>
                  </a:lnTo>
                  <a:lnTo>
                    <a:pt x="41503" y="537171"/>
                  </a:lnTo>
                  <a:lnTo>
                    <a:pt x="41402" y="538441"/>
                  </a:lnTo>
                  <a:lnTo>
                    <a:pt x="42799" y="537171"/>
                  </a:lnTo>
                  <a:lnTo>
                    <a:pt x="42951" y="538441"/>
                  </a:lnTo>
                  <a:lnTo>
                    <a:pt x="42430" y="539711"/>
                  </a:lnTo>
                  <a:lnTo>
                    <a:pt x="41922" y="542251"/>
                  </a:lnTo>
                  <a:lnTo>
                    <a:pt x="42646" y="543521"/>
                  </a:lnTo>
                  <a:lnTo>
                    <a:pt x="40360" y="547331"/>
                  </a:lnTo>
                  <a:lnTo>
                    <a:pt x="39776" y="548601"/>
                  </a:lnTo>
                  <a:lnTo>
                    <a:pt x="38735" y="549871"/>
                  </a:lnTo>
                  <a:lnTo>
                    <a:pt x="40906" y="548601"/>
                  </a:lnTo>
                  <a:lnTo>
                    <a:pt x="40551" y="549871"/>
                  </a:lnTo>
                  <a:lnTo>
                    <a:pt x="39992" y="549871"/>
                  </a:lnTo>
                  <a:lnTo>
                    <a:pt x="39535" y="551141"/>
                  </a:lnTo>
                  <a:lnTo>
                    <a:pt x="39306" y="552411"/>
                  </a:lnTo>
                  <a:lnTo>
                    <a:pt x="39306" y="554951"/>
                  </a:lnTo>
                  <a:lnTo>
                    <a:pt x="37058" y="556221"/>
                  </a:lnTo>
                  <a:lnTo>
                    <a:pt x="36880" y="558761"/>
                  </a:lnTo>
                  <a:lnTo>
                    <a:pt x="35737" y="561301"/>
                  </a:lnTo>
                  <a:lnTo>
                    <a:pt x="36017" y="561301"/>
                  </a:lnTo>
                  <a:lnTo>
                    <a:pt x="37896" y="558761"/>
                  </a:lnTo>
                  <a:lnTo>
                    <a:pt x="39357" y="556221"/>
                  </a:lnTo>
                  <a:lnTo>
                    <a:pt x="39585" y="558761"/>
                  </a:lnTo>
                  <a:lnTo>
                    <a:pt x="40652" y="558761"/>
                  </a:lnTo>
                  <a:lnTo>
                    <a:pt x="40817" y="557491"/>
                  </a:lnTo>
                  <a:lnTo>
                    <a:pt x="41694" y="556221"/>
                  </a:lnTo>
                  <a:lnTo>
                    <a:pt x="42697" y="554951"/>
                  </a:lnTo>
                  <a:lnTo>
                    <a:pt x="42938" y="552411"/>
                  </a:lnTo>
                  <a:lnTo>
                    <a:pt x="42595" y="552411"/>
                  </a:lnTo>
                  <a:lnTo>
                    <a:pt x="42418" y="553681"/>
                  </a:lnTo>
                  <a:lnTo>
                    <a:pt x="41071" y="556221"/>
                  </a:lnTo>
                  <a:lnTo>
                    <a:pt x="40208" y="554951"/>
                  </a:lnTo>
                  <a:lnTo>
                    <a:pt x="40500" y="553681"/>
                  </a:lnTo>
                  <a:lnTo>
                    <a:pt x="40703" y="552411"/>
                  </a:lnTo>
                  <a:lnTo>
                    <a:pt x="42506" y="552411"/>
                  </a:lnTo>
                  <a:lnTo>
                    <a:pt x="42862" y="549871"/>
                  </a:lnTo>
                  <a:lnTo>
                    <a:pt x="43040" y="549871"/>
                  </a:lnTo>
                  <a:lnTo>
                    <a:pt x="42976" y="548601"/>
                  </a:lnTo>
                  <a:lnTo>
                    <a:pt x="43319" y="548601"/>
                  </a:lnTo>
                  <a:lnTo>
                    <a:pt x="43637" y="547331"/>
                  </a:lnTo>
                  <a:lnTo>
                    <a:pt x="43929" y="551141"/>
                  </a:lnTo>
                  <a:lnTo>
                    <a:pt x="45529" y="547331"/>
                  </a:lnTo>
                  <a:lnTo>
                    <a:pt x="44234" y="546061"/>
                  </a:lnTo>
                  <a:lnTo>
                    <a:pt x="44729" y="544791"/>
                  </a:lnTo>
                  <a:lnTo>
                    <a:pt x="47498" y="542251"/>
                  </a:lnTo>
                  <a:lnTo>
                    <a:pt x="48653" y="537171"/>
                  </a:lnTo>
                  <a:lnTo>
                    <a:pt x="50723" y="534631"/>
                  </a:lnTo>
                  <a:lnTo>
                    <a:pt x="51854" y="534631"/>
                  </a:lnTo>
                  <a:lnTo>
                    <a:pt x="49834" y="538441"/>
                  </a:lnTo>
                  <a:lnTo>
                    <a:pt x="50165" y="539711"/>
                  </a:lnTo>
                  <a:lnTo>
                    <a:pt x="50952" y="539280"/>
                  </a:lnTo>
                  <a:lnTo>
                    <a:pt x="49860" y="543928"/>
                  </a:lnTo>
                  <a:lnTo>
                    <a:pt x="50850" y="543725"/>
                  </a:lnTo>
                  <a:lnTo>
                    <a:pt x="50876" y="544880"/>
                  </a:lnTo>
                  <a:lnTo>
                    <a:pt x="50457" y="547598"/>
                  </a:lnTo>
                  <a:lnTo>
                    <a:pt x="50380" y="549668"/>
                  </a:lnTo>
                  <a:lnTo>
                    <a:pt x="50927" y="549529"/>
                  </a:lnTo>
                  <a:lnTo>
                    <a:pt x="51676" y="547928"/>
                  </a:lnTo>
                  <a:lnTo>
                    <a:pt x="51828" y="545795"/>
                  </a:lnTo>
                  <a:lnTo>
                    <a:pt x="52298" y="544410"/>
                  </a:lnTo>
                  <a:lnTo>
                    <a:pt x="54368" y="541121"/>
                  </a:lnTo>
                  <a:lnTo>
                    <a:pt x="54317" y="540410"/>
                  </a:lnTo>
                  <a:lnTo>
                    <a:pt x="53390" y="537794"/>
                  </a:lnTo>
                  <a:lnTo>
                    <a:pt x="51968" y="539330"/>
                  </a:lnTo>
                  <a:lnTo>
                    <a:pt x="50990" y="539254"/>
                  </a:lnTo>
                  <a:lnTo>
                    <a:pt x="52438" y="538441"/>
                  </a:lnTo>
                  <a:lnTo>
                    <a:pt x="53568" y="534631"/>
                  </a:lnTo>
                  <a:lnTo>
                    <a:pt x="52971" y="533361"/>
                  </a:lnTo>
                  <a:lnTo>
                    <a:pt x="54216" y="530821"/>
                  </a:lnTo>
                  <a:lnTo>
                    <a:pt x="53797" y="534631"/>
                  </a:lnTo>
                  <a:lnTo>
                    <a:pt x="55067" y="534631"/>
                  </a:lnTo>
                  <a:lnTo>
                    <a:pt x="55041" y="538441"/>
                  </a:lnTo>
                  <a:lnTo>
                    <a:pt x="55956" y="538441"/>
                  </a:lnTo>
                  <a:lnTo>
                    <a:pt x="56756" y="537171"/>
                  </a:lnTo>
                  <a:lnTo>
                    <a:pt x="56870" y="534631"/>
                  </a:lnTo>
                  <a:lnTo>
                    <a:pt x="57937" y="534631"/>
                  </a:lnTo>
                  <a:lnTo>
                    <a:pt x="59283" y="529551"/>
                  </a:lnTo>
                  <a:lnTo>
                    <a:pt x="59791" y="529551"/>
                  </a:lnTo>
                  <a:lnTo>
                    <a:pt x="59702" y="530821"/>
                  </a:lnTo>
                  <a:lnTo>
                    <a:pt x="58166" y="535901"/>
                  </a:lnTo>
                  <a:lnTo>
                    <a:pt x="57289" y="535901"/>
                  </a:lnTo>
                  <a:lnTo>
                    <a:pt x="57162" y="537171"/>
                  </a:lnTo>
                  <a:lnTo>
                    <a:pt x="57111" y="538441"/>
                  </a:lnTo>
                  <a:lnTo>
                    <a:pt x="55968" y="538441"/>
                  </a:lnTo>
                  <a:lnTo>
                    <a:pt x="52349" y="547331"/>
                  </a:lnTo>
                  <a:lnTo>
                    <a:pt x="53098" y="546061"/>
                  </a:lnTo>
                  <a:lnTo>
                    <a:pt x="53898" y="546061"/>
                  </a:lnTo>
                  <a:lnTo>
                    <a:pt x="55511" y="542251"/>
                  </a:lnTo>
                  <a:lnTo>
                    <a:pt x="57353" y="539711"/>
                  </a:lnTo>
                  <a:lnTo>
                    <a:pt x="58712" y="537171"/>
                  </a:lnTo>
                  <a:lnTo>
                    <a:pt x="60210" y="534631"/>
                  </a:lnTo>
                  <a:lnTo>
                    <a:pt x="61861" y="532091"/>
                  </a:lnTo>
                  <a:lnTo>
                    <a:pt x="63004" y="529551"/>
                  </a:lnTo>
                  <a:lnTo>
                    <a:pt x="64147" y="527011"/>
                  </a:lnTo>
                  <a:lnTo>
                    <a:pt x="64795" y="524471"/>
                  </a:lnTo>
                  <a:lnTo>
                    <a:pt x="65239" y="523201"/>
                  </a:lnTo>
                  <a:lnTo>
                    <a:pt x="65684" y="521931"/>
                  </a:lnTo>
                  <a:lnTo>
                    <a:pt x="64706" y="523201"/>
                  </a:lnTo>
                  <a:lnTo>
                    <a:pt x="63944" y="521931"/>
                  </a:lnTo>
                  <a:lnTo>
                    <a:pt x="64414" y="519391"/>
                  </a:lnTo>
                  <a:lnTo>
                    <a:pt x="65074" y="520661"/>
                  </a:lnTo>
                  <a:lnTo>
                    <a:pt x="65760" y="519391"/>
                  </a:lnTo>
                  <a:lnTo>
                    <a:pt x="66433" y="518121"/>
                  </a:lnTo>
                  <a:lnTo>
                    <a:pt x="67106" y="515581"/>
                  </a:lnTo>
                  <a:lnTo>
                    <a:pt x="67779" y="513041"/>
                  </a:lnTo>
                  <a:lnTo>
                    <a:pt x="65836" y="515581"/>
                  </a:lnTo>
                  <a:lnTo>
                    <a:pt x="66814" y="513041"/>
                  </a:lnTo>
                  <a:lnTo>
                    <a:pt x="68300" y="509231"/>
                  </a:lnTo>
                  <a:lnTo>
                    <a:pt x="68795" y="507961"/>
                  </a:lnTo>
                  <a:lnTo>
                    <a:pt x="68656" y="506691"/>
                  </a:lnTo>
                  <a:lnTo>
                    <a:pt x="70116" y="502881"/>
                  </a:lnTo>
                  <a:lnTo>
                    <a:pt x="70116" y="501611"/>
                  </a:lnTo>
                  <a:lnTo>
                    <a:pt x="70421" y="500341"/>
                  </a:lnTo>
                  <a:lnTo>
                    <a:pt x="70802" y="500341"/>
                  </a:lnTo>
                  <a:lnTo>
                    <a:pt x="70535" y="501611"/>
                  </a:lnTo>
                  <a:lnTo>
                    <a:pt x="71996" y="501611"/>
                  </a:lnTo>
                  <a:lnTo>
                    <a:pt x="70954" y="500341"/>
                  </a:lnTo>
                  <a:lnTo>
                    <a:pt x="72390" y="497801"/>
                  </a:lnTo>
                  <a:lnTo>
                    <a:pt x="73063" y="496531"/>
                  </a:lnTo>
                  <a:lnTo>
                    <a:pt x="72174" y="502437"/>
                  </a:lnTo>
                  <a:lnTo>
                    <a:pt x="71310" y="503694"/>
                  </a:lnTo>
                  <a:lnTo>
                    <a:pt x="71767" y="505167"/>
                  </a:lnTo>
                  <a:lnTo>
                    <a:pt x="71158" y="507111"/>
                  </a:lnTo>
                  <a:lnTo>
                    <a:pt x="71767" y="506653"/>
                  </a:lnTo>
                  <a:lnTo>
                    <a:pt x="72351" y="504825"/>
                  </a:lnTo>
                  <a:lnTo>
                    <a:pt x="72720" y="503199"/>
                  </a:lnTo>
                  <a:lnTo>
                    <a:pt x="72910" y="501370"/>
                  </a:lnTo>
                  <a:lnTo>
                    <a:pt x="72377" y="502145"/>
                  </a:lnTo>
                  <a:lnTo>
                    <a:pt x="73037" y="500341"/>
                  </a:lnTo>
                  <a:lnTo>
                    <a:pt x="73990" y="499071"/>
                  </a:lnTo>
                  <a:lnTo>
                    <a:pt x="74891" y="496531"/>
                  </a:lnTo>
                  <a:lnTo>
                    <a:pt x="75349" y="495261"/>
                  </a:lnTo>
                  <a:lnTo>
                    <a:pt x="77177" y="495261"/>
                  </a:lnTo>
                  <a:lnTo>
                    <a:pt x="76657" y="496531"/>
                  </a:lnTo>
                  <a:lnTo>
                    <a:pt x="75895" y="499071"/>
                  </a:lnTo>
                  <a:lnTo>
                    <a:pt x="77063" y="499071"/>
                  </a:lnTo>
                  <a:lnTo>
                    <a:pt x="77990" y="493991"/>
                  </a:lnTo>
                  <a:lnTo>
                    <a:pt x="78651" y="492721"/>
                  </a:lnTo>
                  <a:lnTo>
                    <a:pt x="79984" y="492721"/>
                  </a:lnTo>
                  <a:lnTo>
                    <a:pt x="80086" y="491451"/>
                  </a:lnTo>
                  <a:lnTo>
                    <a:pt x="80289" y="488911"/>
                  </a:lnTo>
                  <a:lnTo>
                    <a:pt x="81762" y="486371"/>
                  </a:lnTo>
                  <a:lnTo>
                    <a:pt x="79959" y="486371"/>
                  </a:lnTo>
                  <a:lnTo>
                    <a:pt x="81153" y="483831"/>
                  </a:lnTo>
                  <a:lnTo>
                    <a:pt x="82511" y="485101"/>
                  </a:lnTo>
                  <a:lnTo>
                    <a:pt x="81838" y="486371"/>
                  </a:lnTo>
                  <a:lnTo>
                    <a:pt x="81635" y="487641"/>
                  </a:lnTo>
                  <a:lnTo>
                    <a:pt x="82143" y="487641"/>
                  </a:lnTo>
                  <a:lnTo>
                    <a:pt x="83375" y="486371"/>
                  </a:lnTo>
                  <a:lnTo>
                    <a:pt x="83045" y="487641"/>
                  </a:lnTo>
                  <a:lnTo>
                    <a:pt x="82740" y="487641"/>
                  </a:lnTo>
                  <a:lnTo>
                    <a:pt x="81495" y="490181"/>
                  </a:lnTo>
                  <a:lnTo>
                    <a:pt x="81572" y="491451"/>
                  </a:lnTo>
                  <a:lnTo>
                    <a:pt x="82829" y="490181"/>
                  </a:lnTo>
                  <a:lnTo>
                    <a:pt x="84264" y="490181"/>
                  </a:lnTo>
                  <a:lnTo>
                    <a:pt x="84048" y="487641"/>
                  </a:lnTo>
                  <a:lnTo>
                    <a:pt x="84963" y="487641"/>
                  </a:lnTo>
                  <a:lnTo>
                    <a:pt x="85255" y="486371"/>
                  </a:lnTo>
                  <a:lnTo>
                    <a:pt x="85585" y="483831"/>
                  </a:lnTo>
                  <a:lnTo>
                    <a:pt x="86029" y="482561"/>
                  </a:lnTo>
                  <a:lnTo>
                    <a:pt x="87376" y="482561"/>
                  </a:lnTo>
                  <a:lnTo>
                    <a:pt x="86042" y="483831"/>
                  </a:lnTo>
                  <a:lnTo>
                    <a:pt x="85559" y="486371"/>
                  </a:lnTo>
                  <a:lnTo>
                    <a:pt x="85902" y="487641"/>
                  </a:lnTo>
                  <a:lnTo>
                    <a:pt x="85674" y="487641"/>
                  </a:lnTo>
                  <a:lnTo>
                    <a:pt x="85255" y="488911"/>
                  </a:lnTo>
                  <a:lnTo>
                    <a:pt x="85128" y="492721"/>
                  </a:lnTo>
                  <a:lnTo>
                    <a:pt x="86283" y="490181"/>
                  </a:lnTo>
                  <a:lnTo>
                    <a:pt x="86360" y="488911"/>
                  </a:lnTo>
                  <a:lnTo>
                    <a:pt x="86512" y="488911"/>
                  </a:lnTo>
                  <a:lnTo>
                    <a:pt x="86487" y="487641"/>
                  </a:lnTo>
                  <a:lnTo>
                    <a:pt x="86156" y="487641"/>
                  </a:lnTo>
                  <a:lnTo>
                    <a:pt x="86995" y="485101"/>
                  </a:lnTo>
                  <a:lnTo>
                    <a:pt x="87693" y="487641"/>
                  </a:lnTo>
                  <a:lnTo>
                    <a:pt x="86296" y="490181"/>
                  </a:lnTo>
                  <a:lnTo>
                    <a:pt x="86842" y="491451"/>
                  </a:lnTo>
                  <a:lnTo>
                    <a:pt x="87693" y="490181"/>
                  </a:lnTo>
                  <a:lnTo>
                    <a:pt x="88506" y="488911"/>
                  </a:lnTo>
                  <a:lnTo>
                    <a:pt x="90043" y="487641"/>
                  </a:lnTo>
                  <a:lnTo>
                    <a:pt x="90792" y="487641"/>
                  </a:lnTo>
                  <a:lnTo>
                    <a:pt x="91744" y="486371"/>
                  </a:lnTo>
                  <a:lnTo>
                    <a:pt x="91325" y="485101"/>
                  </a:lnTo>
                  <a:lnTo>
                    <a:pt x="95021" y="485101"/>
                  </a:lnTo>
                  <a:lnTo>
                    <a:pt x="94881" y="483831"/>
                  </a:lnTo>
                  <a:lnTo>
                    <a:pt x="97548" y="481291"/>
                  </a:lnTo>
                  <a:lnTo>
                    <a:pt x="98463" y="478751"/>
                  </a:lnTo>
                  <a:lnTo>
                    <a:pt x="98628" y="478751"/>
                  </a:lnTo>
                  <a:lnTo>
                    <a:pt x="98082" y="482561"/>
                  </a:lnTo>
                  <a:lnTo>
                    <a:pt x="100050" y="480021"/>
                  </a:lnTo>
                  <a:lnTo>
                    <a:pt x="100939" y="480021"/>
                  </a:lnTo>
                  <a:lnTo>
                    <a:pt x="100965" y="478751"/>
                  </a:lnTo>
                  <a:lnTo>
                    <a:pt x="101003" y="477481"/>
                  </a:lnTo>
                  <a:lnTo>
                    <a:pt x="101942" y="477481"/>
                  </a:lnTo>
                  <a:lnTo>
                    <a:pt x="102895" y="476211"/>
                  </a:lnTo>
                  <a:lnTo>
                    <a:pt x="103022" y="476211"/>
                  </a:lnTo>
                  <a:lnTo>
                    <a:pt x="103251" y="474941"/>
                  </a:lnTo>
                  <a:lnTo>
                    <a:pt x="102184" y="474941"/>
                  </a:lnTo>
                  <a:lnTo>
                    <a:pt x="103886" y="473671"/>
                  </a:lnTo>
                  <a:lnTo>
                    <a:pt x="105562" y="473671"/>
                  </a:lnTo>
                  <a:lnTo>
                    <a:pt x="105765" y="472401"/>
                  </a:lnTo>
                  <a:lnTo>
                    <a:pt x="106197" y="469861"/>
                  </a:lnTo>
                  <a:lnTo>
                    <a:pt x="108534" y="467321"/>
                  </a:lnTo>
                  <a:lnTo>
                    <a:pt x="108889" y="467321"/>
                  </a:lnTo>
                  <a:lnTo>
                    <a:pt x="109613" y="464781"/>
                  </a:lnTo>
                  <a:lnTo>
                    <a:pt x="110680" y="463511"/>
                  </a:lnTo>
                  <a:lnTo>
                    <a:pt x="110566" y="460971"/>
                  </a:lnTo>
                  <a:lnTo>
                    <a:pt x="111709" y="460971"/>
                  </a:lnTo>
                  <a:lnTo>
                    <a:pt x="112407" y="459701"/>
                  </a:lnTo>
                  <a:lnTo>
                    <a:pt x="112877" y="458431"/>
                  </a:lnTo>
                  <a:lnTo>
                    <a:pt x="113334" y="457161"/>
                  </a:lnTo>
                  <a:lnTo>
                    <a:pt x="112928" y="455891"/>
                  </a:lnTo>
                  <a:lnTo>
                    <a:pt x="111988" y="457161"/>
                  </a:lnTo>
                  <a:lnTo>
                    <a:pt x="110794" y="458431"/>
                  </a:lnTo>
                  <a:lnTo>
                    <a:pt x="111467" y="457161"/>
                  </a:lnTo>
                  <a:lnTo>
                    <a:pt x="112141" y="455891"/>
                  </a:lnTo>
                  <a:lnTo>
                    <a:pt x="112928" y="455891"/>
                  </a:lnTo>
                  <a:lnTo>
                    <a:pt x="113969" y="455891"/>
                  </a:lnTo>
                  <a:lnTo>
                    <a:pt x="116090" y="449541"/>
                  </a:lnTo>
                  <a:lnTo>
                    <a:pt x="116636" y="447001"/>
                  </a:lnTo>
                  <a:lnTo>
                    <a:pt x="117322" y="445731"/>
                  </a:lnTo>
                  <a:lnTo>
                    <a:pt x="116878" y="444461"/>
                  </a:lnTo>
                  <a:lnTo>
                    <a:pt x="117322" y="443191"/>
                  </a:lnTo>
                  <a:lnTo>
                    <a:pt x="117614" y="440651"/>
                  </a:lnTo>
                  <a:lnTo>
                    <a:pt x="119164" y="438111"/>
                  </a:lnTo>
                  <a:lnTo>
                    <a:pt x="117602" y="438111"/>
                  </a:lnTo>
                  <a:lnTo>
                    <a:pt x="117449" y="436841"/>
                  </a:lnTo>
                  <a:lnTo>
                    <a:pt x="117602" y="435571"/>
                  </a:lnTo>
                  <a:lnTo>
                    <a:pt x="118579" y="431761"/>
                  </a:lnTo>
                  <a:lnTo>
                    <a:pt x="118795" y="430491"/>
                  </a:lnTo>
                  <a:lnTo>
                    <a:pt x="117805" y="430491"/>
                  </a:lnTo>
                  <a:lnTo>
                    <a:pt x="118160" y="429221"/>
                  </a:lnTo>
                  <a:lnTo>
                    <a:pt x="118681" y="426681"/>
                  </a:lnTo>
                  <a:lnTo>
                    <a:pt x="118783" y="425411"/>
                  </a:lnTo>
                  <a:lnTo>
                    <a:pt x="118325" y="424141"/>
                  </a:lnTo>
                  <a:lnTo>
                    <a:pt x="117995" y="422871"/>
                  </a:lnTo>
                  <a:lnTo>
                    <a:pt x="116954" y="424141"/>
                  </a:lnTo>
                  <a:lnTo>
                    <a:pt x="116713" y="422871"/>
                  </a:lnTo>
                  <a:lnTo>
                    <a:pt x="117322" y="421601"/>
                  </a:lnTo>
                  <a:lnTo>
                    <a:pt x="117894" y="420331"/>
                  </a:lnTo>
                  <a:lnTo>
                    <a:pt x="118554" y="419061"/>
                  </a:lnTo>
                  <a:lnTo>
                    <a:pt x="119214" y="417791"/>
                  </a:lnTo>
                  <a:lnTo>
                    <a:pt x="119481" y="417791"/>
                  </a:lnTo>
                  <a:close/>
                </a:path>
                <a:path w="528319" h="862964">
                  <a:moveTo>
                    <a:pt x="121005" y="860437"/>
                  </a:moveTo>
                  <a:lnTo>
                    <a:pt x="120472" y="860259"/>
                  </a:lnTo>
                  <a:lnTo>
                    <a:pt x="119913" y="860234"/>
                  </a:lnTo>
                  <a:lnTo>
                    <a:pt x="118605" y="860590"/>
                  </a:lnTo>
                  <a:lnTo>
                    <a:pt x="116268" y="861999"/>
                  </a:lnTo>
                  <a:lnTo>
                    <a:pt x="118567" y="861009"/>
                  </a:lnTo>
                  <a:lnTo>
                    <a:pt x="118668" y="862444"/>
                  </a:lnTo>
                  <a:lnTo>
                    <a:pt x="121005" y="860437"/>
                  </a:lnTo>
                  <a:close/>
                </a:path>
                <a:path w="528319" h="862964">
                  <a:moveTo>
                    <a:pt x="128346" y="364286"/>
                  </a:moveTo>
                  <a:lnTo>
                    <a:pt x="127749" y="363245"/>
                  </a:lnTo>
                  <a:lnTo>
                    <a:pt x="126949" y="362432"/>
                  </a:lnTo>
                  <a:lnTo>
                    <a:pt x="126771" y="364350"/>
                  </a:lnTo>
                  <a:lnTo>
                    <a:pt x="127279" y="365493"/>
                  </a:lnTo>
                  <a:lnTo>
                    <a:pt x="127622" y="366826"/>
                  </a:lnTo>
                  <a:lnTo>
                    <a:pt x="128346" y="364286"/>
                  </a:lnTo>
                  <a:close/>
                </a:path>
                <a:path w="528319" h="862964">
                  <a:moveTo>
                    <a:pt x="136359" y="369112"/>
                  </a:moveTo>
                  <a:lnTo>
                    <a:pt x="135839" y="368935"/>
                  </a:lnTo>
                  <a:lnTo>
                    <a:pt x="135432" y="368960"/>
                  </a:lnTo>
                  <a:lnTo>
                    <a:pt x="135026" y="369176"/>
                  </a:lnTo>
                  <a:lnTo>
                    <a:pt x="133883" y="372008"/>
                  </a:lnTo>
                  <a:lnTo>
                    <a:pt x="134607" y="373964"/>
                  </a:lnTo>
                  <a:lnTo>
                    <a:pt x="135153" y="370547"/>
                  </a:lnTo>
                  <a:lnTo>
                    <a:pt x="136359" y="369112"/>
                  </a:lnTo>
                  <a:close/>
                </a:path>
                <a:path w="528319" h="862964">
                  <a:moveTo>
                    <a:pt x="175704" y="314617"/>
                  </a:moveTo>
                  <a:lnTo>
                    <a:pt x="175285" y="313842"/>
                  </a:lnTo>
                  <a:lnTo>
                    <a:pt x="173748" y="315315"/>
                  </a:lnTo>
                  <a:lnTo>
                    <a:pt x="173647" y="315963"/>
                  </a:lnTo>
                  <a:lnTo>
                    <a:pt x="174752" y="316433"/>
                  </a:lnTo>
                  <a:lnTo>
                    <a:pt x="173888" y="318376"/>
                  </a:lnTo>
                  <a:lnTo>
                    <a:pt x="173113" y="318731"/>
                  </a:lnTo>
                  <a:lnTo>
                    <a:pt x="172377" y="318401"/>
                  </a:lnTo>
                  <a:lnTo>
                    <a:pt x="170573" y="319836"/>
                  </a:lnTo>
                  <a:lnTo>
                    <a:pt x="171818" y="321373"/>
                  </a:lnTo>
                  <a:lnTo>
                    <a:pt x="173151" y="319697"/>
                  </a:lnTo>
                  <a:lnTo>
                    <a:pt x="174625" y="319125"/>
                  </a:lnTo>
                  <a:lnTo>
                    <a:pt x="175602" y="316141"/>
                  </a:lnTo>
                  <a:lnTo>
                    <a:pt x="174802" y="316445"/>
                  </a:lnTo>
                  <a:lnTo>
                    <a:pt x="175133" y="315569"/>
                  </a:lnTo>
                  <a:lnTo>
                    <a:pt x="175704" y="314617"/>
                  </a:lnTo>
                  <a:close/>
                </a:path>
                <a:path w="528319" h="862964">
                  <a:moveTo>
                    <a:pt x="178841" y="309092"/>
                  </a:moveTo>
                  <a:lnTo>
                    <a:pt x="175704" y="312648"/>
                  </a:lnTo>
                  <a:lnTo>
                    <a:pt x="176377" y="312648"/>
                  </a:lnTo>
                  <a:lnTo>
                    <a:pt x="176771" y="312940"/>
                  </a:lnTo>
                  <a:lnTo>
                    <a:pt x="177927" y="311950"/>
                  </a:lnTo>
                  <a:lnTo>
                    <a:pt x="178549" y="310807"/>
                  </a:lnTo>
                  <a:lnTo>
                    <a:pt x="178841" y="309092"/>
                  </a:lnTo>
                  <a:close/>
                </a:path>
                <a:path w="528319" h="862964">
                  <a:moveTo>
                    <a:pt x="193675" y="260642"/>
                  </a:moveTo>
                  <a:lnTo>
                    <a:pt x="192747" y="260870"/>
                  </a:lnTo>
                  <a:lnTo>
                    <a:pt x="191389" y="265023"/>
                  </a:lnTo>
                  <a:lnTo>
                    <a:pt x="191985" y="265734"/>
                  </a:lnTo>
                  <a:lnTo>
                    <a:pt x="193675" y="260642"/>
                  </a:lnTo>
                  <a:close/>
                </a:path>
                <a:path w="528319" h="862964">
                  <a:moveTo>
                    <a:pt x="310146" y="95643"/>
                  </a:moveTo>
                  <a:lnTo>
                    <a:pt x="309105" y="94843"/>
                  </a:lnTo>
                  <a:lnTo>
                    <a:pt x="308635" y="94602"/>
                  </a:lnTo>
                  <a:lnTo>
                    <a:pt x="308813" y="94856"/>
                  </a:lnTo>
                  <a:lnTo>
                    <a:pt x="309168" y="95186"/>
                  </a:lnTo>
                  <a:lnTo>
                    <a:pt x="309206" y="95377"/>
                  </a:lnTo>
                  <a:lnTo>
                    <a:pt x="309600" y="95719"/>
                  </a:lnTo>
                  <a:lnTo>
                    <a:pt x="309016" y="95491"/>
                  </a:lnTo>
                  <a:lnTo>
                    <a:pt x="309105" y="95643"/>
                  </a:lnTo>
                  <a:lnTo>
                    <a:pt x="309651" y="96024"/>
                  </a:lnTo>
                  <a:lnTo>
                    <a:pt x="310095" y="95719"/>
                  </a:lnTo>
                  <a:close/>
                </a:path>
                <a:path w="528319" h="862964">
                  <a:moveTo>
                    <a:pt x="311327" y="97015"/>
                  </a:moveTo>
                  <a:lnTo>
                    <a:pt x="309613" y="96024"/>
                  </a:lnTo>
                  <a:lnTo>
                    <a:pt x="309422" y="96151"/>
                  </a:lnTo>
                  <a:lnTo>
                    <a:pt x="308864" y="96253"/>
                  </a:lnTo>
                  <a:lnTo>
                    <a:pt x="308597" y="96253"/>
                  </a:lnTo>
                  <a:lnTo>
                    <a:pt x="311327" y="97015"/>
                  </a:lnTo>
                  <a:close/>
                </a:path>
                <a:path w="528319" h="862964">
                  <a:moveTo>
                    <a:pt x="322313" y="63"/>
                  </a:moveTo>
                  <a:lnTo>
                    <a:pt x="321043" y="0"/>
                  </a:lnTo>
                  <a:lnTo>
                    <a:pt x="320814" y="838"/>
                  </a:lnTo>
                  <a:lnTo>
                    <a:pt x="321360" y="977"/>
                  </a:lnTo>
                  <a:lnTo>
                    <a:pt x="321843" y="952"/>
                  </a:lnTo>
                  <a:lnTo>
                    <a:pt x="322313" y="63"/>
                  </a:lnTo>
                  <a:close/>
                </a:path>
                <a:path w="528319" h="862964">
                  <a:moveTo>
                    <a:pt x="528307" y="140436"/>
                  </a:moveTo>
                  <a:lnTo>
                    <a:pt x="527456" y="139611"/>
                  </a:lnTo>
                  <a:lnTo>
                    <a:pt x="527443" y="140665"/>
                  </a:lnTo>
                  <a:lnTo>
                    <a:pt x="526783" y="141897"/>
                  </a:lnTo>
                  <a:lnTo>
                    <a:pt x="527761" y="142938"/>
                  </a:lnTo>
                  <a:lnTo>
                    <a:pt x="527900" y="141579"/>
                  </a:lnTo>
                  <a:lnTo>
                    <a:pt x="528307" y="140436"/>
                  </a:lnTo>
                  <a:close/>
                </a:path>
              </a:pathLst>
            </a:custGeom>
            <a:solidFill>
              <a:srgbClr val="D5CFC7"/>
            </a:solidFill>
          </p:spPr>
          <p:txBody>
            <a:bodyPr wrap="square" lIns="0" tIns="0" rIns="0" bIns="0" rtlCol="0"/>
            <a:lstStyle/>
            <a:p>
              <a:endParaRPr sz="1804"/>
            </a:p>
          </p:txBody>
        </p:sp>
        <p:sp>
          <p:nvSpPr>
            <p:cNvPr id="14" name="object 14"/>
            <p:cNvSpPr/>
            <p:nvPr/>
          </p:nvSpPr>
          <p:spPr>
            <a:xfrm>
              <a:off x="15236612" y="2738848"/>
              <a:ext cx="4030431" cy="7628379"/>
            </a:xfrm>
            <a:prstGeom prst="rect">
              <a:avLst/>
            </a:prstGeom>
            <a:blipFill>
              <a:blip r:embed="rId3" cstate="print"/>
              <a:stretch>
                <a:fillRect/>
              </a:stretch>
            </a:blipFill>
          </p:spPr>
          <p:txBody>
            <a:bodyPr wrap="square" lIns="0" tIns="0" rIns="0" bIns="0" rtlCol="0"/>
            <a:lstStyle/>
            <a:p>
              <a:endParaRPr sz="1804"/>
            </a:p>
          </p:txBody>
        </p:sp>
        <p:sp>
          <p:nvSpPr>
            <p:cNvPr id="15" name="object 15"/>
            <p:cNvSpPr/>
            <p:nvPr/>
          </p:nvSpPr>
          <p:spPr>
            <a:xfrm>
              <a:off x="14822411" y="3147816"/>
              <a:ext cx="1496695" cy="2311400"/>
            </a:xfrm>
            <a:custGeom>
              <a:avLst/>
              <a:gdLst/>
              <a:ahLst/>
              <a:cxnLst/>
              <a:rect l="l" t="t" r="r" b="b"/>
              <a:pathLst>
                <a:path w="1496694" h="2311400">
                  <a:moveTo>
                    <a:pt x="41986" y="139700"/>
                  </a:moveTo>
                  <a:lnTo>
                    <a:pt x="41821" y="139700"/>
                  </a:lnTo>
                  <a:lnTo>
                    <a:pt x="41821" y="140144"/>
                  </a:lnTo>
                  <a:lnTo>
                    <a:pt x="41986" y="139700"/>
                  </a:lnTo>
                  <a:close/>
                </a:path>
                <a:path w="1496694" h="2311400">
                  <a:moveTo>
                    <a:pt x="44500" y="1228877"/>
                  </a:moveTo>
                  <a:lnTo>
                    <a:pt x="43891" y="1219200"/>
                  </a:lnTo>
                  <a:lnTo>
                    <a:pt x="43459" y="1219200"/>
                  </a:lnTo>
                  <a:lnTo>
                    <a:pt x="44500" y="1228877"/>
                  </a:lnTo>
                  <a:close/>
                </a:path>
                <a:path w="1496694" h="2311400">
                  <a:moveTo>
                    <a:pt x="44691" y="1231900"/>
                  </a:moveTo>
                  <a:lnTo>
                    <a:pt x="44678" y="1230528"/>
                  </a:lnTo>
                  <a:lnTo>
                    <a:pt x="44500" y="1228877"/>
                  </a:lnTo>
                  <a:lnTo>
                    <a:pt x="44691" y="1231900"/>
                  </a:lnTo>
                  <a:close/>
                </a:path>
                <a:path w="1496694" h="2311400">
                  <a:moveTo>
                    <a:pt x="55321" y="1302092"/>
                  </a:moveTo>
                  <a:lnTo>
                    <a:pt x="54686" y="1295400"/>
                  </a:lnTo>
                  <a:lnTo>
                    <a:pt x="52832" y="1295400"/>
                  </a:lnTo>
                  <a:lnTo>
                    <a:pt x="55321" y="1302092"/>
                  </a:lnTo>
                  <a:close/>
                </a:path>
                <a:path w="1496694" h="2311400">
                  <a:moveTo>
                    <a:pt x="124358" y="2171700"/>
                  </a:moveTo>
                  <a:lnTo>
                    <a:pt x="123926" y="2159000"/>
                  </a:lnTo>
                  <a:lnTo>
                    <a:pt x="122110" y="2159000"/>
                  </a:lnTo>
                  <a:lnTo>
                    <a:pt x="123151" y="2171700"/>
                  </a:lnTo>
                  <a:lnTo>
                    <a:pt x="124358" y="2171700"/>
                  </a:lnTo>
                  <a:close/>
                </a:path>
                <a:path w="1496694" h="2311400">
                  <a:moveTo>
                    <a:pt x="126085" y="2159000"/>
                  </a:moveTo>
                  <a:lnTo>
                    <a:pt x="124637" y="2159000"/>
                  </a:lnTo>
                  <a:lnTo>
                    <a:pt x="124358" y="2171700"/>
                  </a:lnTo>
                  <a:lnTo>
                    <a:pt x="125679" y="2171700"/>
                  </a:lnTo>
                  <a:lnTo>
                    <a:pt x="126085" y="2159000"/>
                  </a:lnTo>
                  <a:close/>
                </a:path>
                <a:path w="1496694" h="2311400">
                  <a:moveTo>
                    <a:pt x="202031" y="1778000"/>
                  </a:moveTo>
                  <a:lnTo>
                    <a:pt x="201142" y="1778000"/>
                  </a:lnTo>
                  <a:lnTo>
                    <a:pt x="198894" y="1778000"/>
                  </a:lnTo>
                  <a:lnTo>
                    <a:pt x="200456" y="1790700"/>
                  </a:lnTo>
                  <a:lnTo>
                    <a:pt x="202031" y="1778000"/>
                  </a:lnTo>
                  <a:close/>
                </a:path>
                <a:path w="1496694" h="2311400">
                  <a:moveTo>
                    <a:pt x="249542" y="2032000"/>
                  </a:moveTo>
                  <a:lnTo>
                    <a:pt x="248310" y="2019300"/>
                  </a:lnTo>
                  <a:lnTo>
                    <a:pt x="247307" y="2019300"/>
                  </a:lnTo>
                  <a:lnTo>
                    <a:pt x="245630" y="2032000"/>
                  </a:lnTo>
                  <a:lnTo>
                    <a:pt x="249542" y="2032000"/>
                  </a:lnTo>
                  <a:close/>
                </a:path>
                <a:path w="1496694" h="2311400">
                  <a:moveTo>
                    <a:pt x="296100" y="1404200"/>
                  </a:moveTo>
                  <a:lnTo>
                    <a:pt x="294843" y="1404315"/>
                  </a:lnTo>
                  <a:lnTo>
                    <a:pt x="294652" y="1405115"/>
                  </a:lnTo>
                  <a:lnTo>
                    <a:pt x="294792" y="1405623"/>
                  </a:lnTo>
                  <a:lnTo>
                    <a:pt x="295732" y="1405648"/>
                  </a:lnTo>
                  <a:lnTo>
                    <a:pt x="295325" y="1405293"/>
                  </a:lnTo>
                  <a:lnTo>
                    <a:pt x="296100" y="1404200"/>
                  </a:lnTo>
                  <a:close/>
                </a:path>
                <a:path w="1496694" h="2311400">
                  <a:moveTo>
                    <a:pt x="515912" y="1550225"/>
                  </a:moveTo>
                  <a:lnTo>
                    <a:pt x="515175" y="1549895"/>
                  </a:lnTo>
                  <a:lnTo>
                    <a:pt x="515061" y="1551825"/>
                  </a:lnTo>
                  <a:lnTo>
                    <a:pt x="515861" y="1551825"/>
                  </a:lnTo>
                  <a:lnTo>
                    <a:pt x="515912" y="1550225"/>
                  </a:lnTo>
                  <a:close/>
                </a:path>
                <a:path w="1496694" h="2311400">
                  <a:moveTo>
                    <a:pt x="524764" y="1541310"/>
                  </a:moveTo>
                  <a:close/>
                </a:path>
                <a:path w="1496694" h="2311400">
                  <a:moveTo>
                    <a:pt x="525068" y="1543062"/>
                  </a:moveTo>
                  <a:lnTo>
                    <a:pt x="524764" y="1541373"/>
                  </a:lnTo>
                  <a:lnTo>
                    <a:pt x="524637" y="1541945"/>
                  </a:lnTo>
                  <a:lnTo>
                    <a:pt x="524116" y="1542554"/>
                  </a:lnTo>
                  <a:lnTo>
                    <a:pt x="525068" y="1543062"/>
                  </a:lnTo>
                  <a:close/>
                </a:path>
                <a:path w="1496694" h="2311400">
                  <a:moveTo>
                    <a:pt x="525132" y="1539887"/>
                  </a:moveTo>
                  <a:lnTo>
                    <a:pt x="524624" y="1540243"/>
                  </a:lnTo>
                  <a:lnTo>
                    <a:pt x="524256" y="1540344"/>
                  </a:lnTo>
                  <a:lnTo>
                    <a:pt x="524040" y="1540954"/>
                  </a:lnTo>
                  <a:lnTo>
                    <a:pt x="524332" y="1541195"/>
                  </a:lnTo>
                  <a:lnTo>
                    <a:pt x="524751" y="1541310"/>
                  </a:lnTo>
                  <a:lnTo>
                    <a:pt x="525132" y="1539887"/>
                  </a:lnTo>
                  <a:close/>
                </a:path>
                <a:path w="1496694" h="2311400">
                  <a:moveTo>
                    <a:pt x="526427" y="1546428"/>
                  </a:moveTo>
                  <a:lnTo>
                    <a:pt x="526211" y="1545348"/>
                  </a:lnTo>
                  <a:lnTo>
                    <a:pt x="525780" y="1545996"/>
                  </a:lnTo>
                  <a:lnTo>
                    <a:pt x="526427" y="1546428"/>
                  </a:lnTo>
                  <a:close/>
                </a:path>
                <a:path w="1496694" h="2311400">
                  <a:moveTo>
                    <a:pt x="528256" y="1544281"/>
                  </a:moveTo>
                  <a:lnTo>
                    <a:pt x="528053" y="1543659"/>
                  </a:lnTo>
                  <a:lnTo>
                    <a:pt x="527050" y="1543888"/>
                  </a:lnTo>
                  <a:lnTo>
                    <a:pt x="528256" y="1544281"/>
                  </a:lnTo>
                  <a:close/>
                </a:path>
                <a:path w="1496694" h="2311400">
                  <a:moveTo>
                    <a:pt x="528307" y="1544294"/>
                  </a:moveTo>
                  <a:close/>
                </a:path>
                <a:path w="1496694" h="2311400">
                  <a:moveTo>
                    <a:pt x="529043" y="1544015"/>
                  </a:moveTo>
                  <a:lnTo>
                    <a:pt x="528459" y="1544231"/>
                  </a:lnTo>
                  <a:lnTo>
                    <a:pt x="528307" y="1544307"/>
                  </a:lnTo>
                  <a:lnTo>
                    <a:pt x="528701" y="1544878"/>
                  </a:lnTo>
                  <a:lnTo>
                    <a:pt x="529043" y="1544015"/>
                  </a:lnTo>
                  <a:close/>
                </a:path>
                <a:path w="1496694" h="2311400">
                  <a:moveTo>
                    <a:pt x="530402" y="1538655"/>
                  </a:moveTo>
                  <a:lnTo>
                    <a:pt x="529882" y="1538224"/>
                  </a:lnTo>
                  <a:lnTo>
                    <a:pt x="529996" y="1539138"/>
                  </a:lnTo>
                  <a:lnTo>
                    <a:pt x="530402" y="1538655"/>
                  </a:lnTo>
                  <a:close/>
                </a:path>
                <a:path w="1496694" h="2311400">
                  <a:moveTo>
                    <a:pt x="531761" y="1537804"/>
                  </a:moveTo>
                  <a:lnTo>
                    <a:pt x="531596" y="1537601"/>
                  </a:lnTo>
                  <a:lnTo>
                    <a:pt x="531101" y="1537982"/>
                  </a:lnTo>
                  <a:lnTo>
                    <a:pt x="531253" y="1538211"/>
                  </a:lnTo>
                  <a:lnTo>
                    <a:pt x="531761" y="1537804"/>
                  </a:lnTo>
                  <a:close/>
                </a:path>
                <a:path w="1496694" h="2311400">
                  <a:moveTo>
                    <a:pt x="533374" y="1538097"/>
                  </a:moveTo>
                  <a:lnTo>
                    <a:pt x="532892" y="1537525"/>
                  </a:lnTo>
                  <a:lnTo>
                    <a:pt x="532777" y="1537830"/>
                  </a:lnTo>
                  <a:lnTo>
                    <a:pt x="532777" y="1538147"/>
                  </a:lnTo>
                  <a:lnTo>
                    <a:pt x="533222" y="1538465"/>
                  </a:lnTo>
                  <a:lnTo>
                    <a:pt x="533361" y="1538325"/>
                  </a:lnTo>
                  <a:lnTo>
                    <a:pt x="533374" y="1538097"/>
                  </a:lnTo>
                  <a:close/>
                </a:path>
                <a:path w="1496694" h="2311400">
                  <a:moveTo>
                    <a:pt x="534911" y="1538414"/>
                  </a:moveTo>
                  <a:lnTo>
                    <a:pt x="534860" y="1538224"/>
                  </a:lnTo>
                  <a:lnTo>
                    <a:pt x="534746" y="1538097"/>
                  </a:lnTo>
                  <a:lnTo>
                    <a:pt x="534568" y="1537982"/>
                  </a:lnTo>
                  <a:lnTo>
                    <a:pt x="534416" y="1538135"/>
                  </a:lnTo>
                  <a:lnTo>
                    <a:pt x="534225" y="1538249"/>
                  </a:lnTo>
                  <a:lnTo>
                    <a:pt x="534403" y="1538401"/>
                  </a:lnTo>
                  <a:lnTo>
                    <a:pt x="534504" y="1538554"/>
                  </a:lnTo>
                  <a:lnTo>
                    <a:pt x="534682" y="1538630"/>
                  </a:lnTo>
                  <a:lnTo>
                    <a:pt x="534911" y="1538414"/>
                  </a:lnTo>
                  <a:close/>
                </a:path>
                <a:path w="1496694" h="2311400">
                  <a:moveTo>
                    <a:pt x="535952" y="1538401"/>
                  </a:moveTo>
                  <a:lnTo>
                    <a:pt x="535520" y="1537906"/>
                  </a:lnTo>
                  <a:lnTo>
                    <a:pt x="535381" y="1537982"/>
                  </a:lnTo>
                  <a:lnTo>
                    <a:pt x="535228" y="1538160"/>
                  </a:lnTo>
                  <a:lnTo>
                    <a:pt x="535216" y="1538516"/>
                  </a:lnTo>
                  <a:lnTo>
                    <a:pt x="535317" y="1538719"/>
                  </a:lnTo>
                  <a:lnTo>
                    <a:pt x="535482" y="1538960"/>
                  </a:lnTo>
                  <a:lnTo>
                    <a:pt x="535609" y="1538693"/>
                  </a:lnTo>
                  <a:lnTo>
                    <a:pt x="535774" y="1538541"/>
                  </a:lnTo>
                  <a:lnTo>
                    <a:pt x="535952" y="1538401"/>
                  </a:lnTo>
                  <a:close/>
                </a:path>
                <a:path w="1496694" h="2311400">
                  <a:moveTo>
                    <a:pt x="538937" y="1540014"/>
                  </a:moveTo>
                  <a:lnTo>
                    <a:pt x="538797" y="1539862"/>
                  </a:lnTo>
                  <a:lnTo>
                    <a:pt x="538848" y="1540002"/>
                  </a:lnTo>
                  <a:close/>
                </a:path>
                <a:path w="1496694" h="2311400">
                  <a:moveTo>
                    <a:pt x="538975" y="1538643"/>
                  </a:moveTo>
                  <a:lnTo>
                    <a:pt x="538734" y="1538338"/>
                  </a:lnTo>
                  <a:lnTo>
                    <a:pt x="538530" y="1539113"/>
                  </a:lnTo>
                  <a:lnTo>
                    <a:pt x="538378" y="1539290"/>
                  </a:lnTo>
                  <a:lnTo>
                    <a:pt x="537413" y="1538160"/>
                  </a:lnTo>
                  <a:lnTo>
                    <a:pt x="537248" y="1538579"/>
                  </a:lnTo>
                  <a:lnTo>
                    <a:pt x="538137" y="1539608"/>
                  </a:lnTo>
                  <a:lnTo>
                    <a:pt x="538378" y="1539328"/>
                  </a:lnTo>
                  <a:lnTo>
                    <a:pt x="538848" y="1539875"/>
                  </a:lnTo>
                  <a:lnTo>
                    <a:pt x="538556" y="1539113"/>
                  </a:lnTo>
                  <a:lnTo>
                    <a:pt x="538975" y="1538643"/>
                  </a:lnTo>
                  <a:close/>
                </a:path>
                <a:path w="1496694" h="2311400">
                  <a:moveTo>
                    <a:pt x="540562" y="1541919"/>
                  </a:moveTo>
                  <a:lnTo>
                    <a:pt x="540296" y="1541627"/>
                  </a:lnTo>
                  <a:lnTo>
                    <a:pt x="540092" y="1541703"/>
                  </a:lnTo>
                  <a:lnTo>
                    <a:pt x="540004" y="1541894"/>
                  </a:lnTo>
                  <a:lnTo>
                    <a:pt x="540562" y="1541919"/>
                  </a:lnTo>
                  <a:close/>
                </a:path>
                <a:path w="1496694" h="2311400">
                  <a:moveTo>
                    <a:pt x="541274" y="1540941"/>
                  </a:moveTo>
                  <a:lnTo>
                    <a:pt x="541235" y="1540649"/>
                  </a:lnTo>
                  <a:lnTo>
                    <a:pt x="541210" y="1540433"/>
                  </a:lnTo>
                  <a:lnTo>
                    <a:pt x="540994" y="1540560"/>
                  </a:lnTo>
                  <a:lnTo>
                    <a:pt x="540550" y="1540040"/>
                  </a:lnTo>
                  <a:lnTo>
                    <a:pt x="540359" y="1540281"/>
                  </a:lnTo>
                  <a:lnTo>
                    <a:pt x="540740" y="1540713"/>
                  </a:lnTo>
                  <a:lnTo>
                    <a:pt x="540969" y="1540598"/>
                  </a:lnTo>
                  <a:lnTo>
                    <a:pt x="541274" y="1540941"/>
                  </a:lnTo>
                  <a:close/>
                </a:path>
                <a:path w="1496694" h="2311400">
                  <a:moveTo>
                    <a:pt x="542163" y="1539252"/>
                  </a:moveTo>
                  <a:lnTo>
                    <a:pt x="541743" y="1538770"/>
                  </a:lnTo>
                  <a:lnTo>
                    <a:pt x="541693" y="1539011"/>
                  </a:lnTo>
                  <a:lnTo>
                    <a:pt x="540181" y="1539570"/>
                  </a:lnTo>
                  <a:lnTo>
                    <a:pt x="539191" y="1538401"/>
                  </a:lnTo>
                  <a:lnTo>
                    <a:pt x="538988" y="1538630"/>
                  </a:lnTo>
                  <a:lnTo>
                    <a:pt x="539902" y="1539697"/>
                  </a:lnTo>
                  <a:lnTo>
                    <a:pt x="540143" y="1539608"/>
                  </a:lnTo>
                  <a:lnTo>
                    <a:pt x="540512" y="1540040"/>
                  </a:lnTo>
                  <a:lnTo>
                    <a:pt x="540778" y="1539862"/>
                  </a:lnTo>
                  <a:lnTo>
                    <a:pt x="542112" y="1539646"/>
                  </a:lnTo>
                  <a:lnTo>
                    <a:pt x="542163" y="1539252"/>
                  </a:lnTo>
                  <a:close/>
                </a:path>
                <a:path w="1496694" h="2311400">
                  <a:moveTo>
                    <a:pt x="598551" y="1511300"/>
                  </a:moveTo>
                  <a:lnTo>
                    <a:pt x="593966" y="1511300"/>
                  </a:lnTo>
                  <a:lnTo>
                    <a:pt x="586879" y="1524000"/>
                  </a:lnTo>
                  <a:lnTo>
                    <a:pt x="597700" y="1524000"/>
                  </a:lnTo>
                  <a:lnTo>
                    <a:pt x="598551" y="1511300"/>
                  </a:lnTo>
                  <a:close/>
                </a:path>
                <a:path w="1496694" h="2311400">
                  <a:moveTo>
                    <a:pt x="617867" y="1536471"/>
                  </a:moveTo>
                  <a:lnTo>
                    <a:pt x="617728" y="1536484"/>
                  </a:lnTo>
                  <a:lnTo>
                    <a:pt x="617867" y="1536471"/>
                  </a:lnTo>
                  <a:close/>
                </a:path>
                <a:path w="1496694" h="2311400">
                  <a:moveTo>
                    <a:pt x="620547" y="1534579"/>
                  </a:moveTo>
                  <a:lnTo>
                    <a:pt x="611543" y="1535722"/>
                  </a:lnTo>
                  <a:lnTo>
                    <a:pt x="609917" y="1535785"/>
                  </a:lnTo>
                  <a:lnTo>
                    <a:pt x="609511" y="1537398"/>
                  </a:lnTo>
                  <a:lnTo>
                    <a:pt x="617702" y="1536484"/>
                  </a:lnTo>
                  <a:lnTo>
                    <a:pt x="615569" y="1536026"/>
                  </a:lnTo>
                  <a:lnTo>
                    <a:pt x="617194" y="1535671"/>
                  </a:lnTo>
                  <a:lnTo>
                    <a:pt x="620547" y="1534579"/>
                  </a:lnTo>
                  <a:close/>
                </a:path>
                <a:path w="1496694" h="2311400">
                  <a:moveTo>
                    <a:pt x="729183" y="250964"/>
                  </a:moveTo>
                  <a:lnTo>
                    <a:pt x="728980" y="248881"/>
                  </a:lnTo>
                  <a:lnTo>
                    <a:pt x="727443" y="250304"/>
                  </a:lnTo>
                  <a:lnTo>
                    <a:pt x="729183" y="250964"/>
                  </a:lnTo>
                  <a:close/>
                </a:path>
                <a:path w="1496694" h="2311400">
                  <a:moveTo>
                    <a:pt x="748525" y="1472196"/>
                  </a:moveTo>
                  <a:lnTo>
                    <a:pt x="748118" y="1471244"/>
                  </a:lnTo>
                  <a:lnTo>
                    <a:pt x="740067" y="1476667"/>
                  </a:lnTo>
                  <a:lnTo>
                    <a:pt x="747445" y="1472958"/>
                  </a:lnTo>
                  <a:lnTo>
                    <a:pt x="748525" y="1472196"/>
                  </a:lnTo>
                  <a:close/>
                </a:path>
                <a:path w="1496694" h="2311400">
                  <a:moveTo>
                    <a:pt x="764654" y="1462900"/>
                  </a:moveTo>
                  <a:lnTo>
                    <a:pt x="756323" y="1467319"/>
                  </a:lnTo>
                  <a:lnTo>
                    <a:pt x="753452" y="1470012"/>
                  </a:lnTo>
                  <a:lnTo>
                    <a:pt x="757123" y="1467967"/>
                  </a:lnTo>
                  <a:lnTo>
                    <a:pt x="760996" y="1466037"/>
                  </a:lnTo>
                  <a:lnTo>
                    <a:pt x="764654" y="1462900"/>
                  </a:lnTo>
                  <a:close/>
                </a:path>
                <a:path w="1496694" h="2311400">
                  <a:moveTo>
                    <a:pt x="781951" y="1460500"/>
                  </a:moveTo>
                  <a:lnTo>
                    <a:pt x="777379" y="1460500"/>
                  </a:lnTo>
                  <a:lnTo>
                    <a:pt x="775462" y="1469720"/>
                  </a:lnTo>
                  <a:lnTo>
                    <a:pt x="781951" y="1460500"/>
                  </a:lnTo>
                  <a:close/>
                </a:path>
                <a:path w="1496694" h="2311400">
                  <a:moveTo>
                    <a:pt x="788238" y="1458417"/>
                  </a:moveTo>
                  <a:lnTo>
                    <a:pt x="786790" y="1460500"/>
                  </a:lnTo>
                  <a:lnTo>
                    <a:pt x="787666" y="1460500"/>
                  </a:lnTo>
                  <a:lnTo>
                    <a:pt x="788238" y="1458417"/>
                  </a:lnTo>
                  <a:close/>
                </a:path>
                <a:path w="1496694" h="2311400">
                  <a:moveTo>
                    <a:pt x="795578" y="1447800"/>
                  </a:moveTo>
                  <a:lnTo>
                    <a:pt x="791095" y="1447800"/>
                  </a:lnTo>
                  <a:lnTo>
                    <a:pt x="788238" y="1458417"/>
                  </a:lnTo>
                  <a:lnTo>
                    <a:pt x="795578" y="1447800"/>
                  </a:lnTo>
                  <a:close/>
                </a:path>
                <a:path w="1496694" h="2311400">
                  <a:moveTo>
                    <a:pt x="831291" y="240842"/>
                  </a:moveTo>
                  <a:close/>
                </a:path>
                <a:path w="1496694" h="2311400">
                  <a:moveTo>
                    <a:pt x="835850" y="239674"/>
                  </a:moveTo>
                  <a:lnTo>
                    <a:pt x="830986" y="238709"/>
                  </a:lnTo>
                  <a:lnTo>
                    <a:pt x="829233" y="239141"/>
                  </a:lnTo>
                  <a:lnTo>
                    <a:pt x="830846" y="239522"/>
                  </a:lnTo>
                  <a:lnTo>
                    <a:pt x="830681" y="239966"/>
                  </a:lnTo>
                  <a:lnTo>
                    <a:pt x="829576" y="240436"/>
                  </a:lnTo>
                  <a:lnTo>
                    <a:pt x="831278" y="240830"/>
                  </a:lnTo>
                  <a:lnTo>
                    <a:pt x="831519" y="240360"/>
                  </a:lnTo>
                  <a:lnTo>
                    <a:pt x="832294" y="240144"/>
                  </a:lnTo>
                  <a:lnTo>
                    <a:pt x="834961" y="240804"/>
                  </a:lnTo>
                  <a:lnTo>
                    <a:pt x="835279" y="240233"/>
                  </a:lnTo>
                  <a:lnTo>
                    <a:pt x="835850" y="239674"/>
                  </a:lnTo>
                  <a:close/>
                </a:path>
                <a:path w="1496694" h="2311400">
                  <a:moveTo>
                    <a:pt x="852322" y="249237"/>
                  </a:moveTo>
                  <a:lnTo>
                    <a:pt x="851369" y="249402"/>
                  </a:lnTo>
                  <a:lnTo>
                    <a:pt x="850417" y="249466"/>
                  </a:lnTo>
                  <a:lnTo>
                    <a:pt x="849020" y="249809"/>
                  </a:lnTo>
                  <a:lnTo>
                    <a:pt x="851598" y="250240"/>
                  </a:lnTo>
                  <a:lnTo>
                    <a:pt x="852322" y="249237"/>
                  </a:lnTo>
                  <a:close/>
                </a:path>
                <a:path w="1496694" h="2311400">
                  <a:moveTo>
                    <a:pt x="871220" y="1362481"/>
                  </a:moveTo>
                  <a:lnTo>
                    <a:pt x="871207" y="1358900"/>
                  </a:lnTo>
                  <a:lnTo>
                    <a:pt x="866927" y="1369631"/>
                  </a:lnTo>
                  <a:lnTo>
                    <a:pt x="871220" y="1362481"/>
                  </a:lnTo>
                  <a:close/>
                </a:path>
                <a:path w="1496694" h="2311400">
                  <a:moveTo>
                    <a:pt x="914704" y="286943"/>
                  </a:moveTo>
                  <a:lnTo>
                    <a:pt x="910983" y="284937"/>
                  </a:lnTo>
                  <a:lnTo>
                    <a:pt x="910920" y="285813"/>
                  </a:lnTo>
                  <a:lnTo>
                    <a:pt x="913955" y="287439"/>
                  </a:lnTo>
                  <a:lnTo>
                    <a:pt x="914704" y="286943"/>
                  </a:lnTo>
                  <a:close/>
                </a:path>
                <a:path w="1496694" h="2311400">
                  <a:moveTo>
                    <a:pt x="925779" y="1304531"/>
                  </a:moveTo>
                  <a:lnTo>
                    <a:pt x="924801" y="1308100"/>
                  </a:lnTo>
                  <a:lnTo>
                    <a:pt x="925779" y="1304531"/>
                  </a:lnTo>
                  <a:close/>
                </a:path>
                <a:path w="1496694" h="2311400">
                  <a:moveTo>
                    <a:pt x="926630" y="1333500"/>
                  </a:moveTo>
                  <a:lnTo>
                    <a:pt x="924610" y="1320800"/>
                  </a:lnTo>
                  <a:lnTo>
                    <a:pt x="922616" y="1320800"/>
                  </a:lnTo>
                  <a:lnTo>
                    <a:pt x="925830" y="1308100"/>
                  </a:lnTo>
                  <a:lnTo>
                    <a:pt x="922083" y="1320800"/>
                  </a:lnTo>
                  <a:lnTo>
                    <a:pt x="922731" y="1308100"/>
                  </a:lnTo>
                  <a:lnTo>
                    <a:pt x="924801" y="1308100"/>
                  </a:lnTo>
                  <a:lnTo>
                    <a:pt x="922566" y="1295400"/>
                  </a:lnTo>
                  <a:lnTo>
                    <a:pt x="918311" y="1295400"/>
                  </a:lnTo>
                  <a:lnTo>
                    <a:pt x="914222" y="1308100"/>
                  </a:lnTo>
                  <a:lnTo>
                    <a:pt x="915085" y="1295400"/>
                  </a:lnTo>
                  <a:lnTo>
                    <a:pt x="910475" y="1295400"/>
                  </a:lnTo>
                  <a:lnTo>
                    <a:pt x="908672" y="1308100"/>
                  </a:lnTo>
                  <a:lnTo>
                    <a:pt x="906729" y="1308100"/>
                  </a:lnTo>
                  <a:lnTo>
                    <a:pt x="908367" y="1295400"/>
                  </a:lnTo>
                  <a:lnTo>
                    <a:pt x="904951" y="1308100"/>
                  </a:lnTo>
                  <a:lnTo>
                    <a:pt x="906411" y="1308100"/>
                  </a:lnTo>
                  <a:lnTo>
                    <a:pt x="902182" y="1320800"/>
                  </a:lnTo>
                  <a:lnTo>
                    <a:pt x="903135" y="1308100"/>
                  </a:lnTo>
                  <a:lnTo>
                    <a:pt x="901560" y="1308100"/>
                  </a:lnTo>
                  <a:lnTo>
                    <a:pt x="890498" y="1333500"/>
                  </a:lnTo>
                  <a:lnTo>
                    <a:pt x="891895" y="1320800"/>
                  </a:lnTo>
                  <a:lnTo>
                    <a:pt x="887996" y="1333500"/>
                  </a:lnTo>
                  <a:lnTo>
                    <a:pt x="884085" y="1346200"/>
                  </a:lnTo>
                  <a:lnTo>
                    <a:pt x="885126" y="1333500"/>
                  </a:lnTo>
                  <a:lnTo>
                    <a:pt x="878954" y="1346200"/>
                  </a:lnTo>
                  <a:lnTo>
                    <a:pt x="876528" y="1358900"/>
                  </a:lnTo>
                  <a:lnTo>
                    <a:pt x="873620" y="1358900"/>
                  </a:lnTo>
                  <a:lnTo>
                    <a:pt x="876858" y="1346200"/>
                  </a:lnTo>
                  <a:lnTo>
                    <a:pt x="873086" y="1358900"/>
                  </a:lnTo>
                  <a:lnTo>
                    <a:pt x="873379" y="1358900"/>
                  </a:lnTo>
                  <a:lnTo>
                    <a:pt x="871220" y="1362481"/>
                  </a:lnTo>
                  <a:lnTo>
                    <a:pt x="871245" y="1371600"/>
                  </a:lnTo>
                  <a:lnTo>
                    <a:pt x="866140" y="1371600"/>
                  </a:lnTo>
                  <a:lnTo>
                    <a:pt x="866927" y="1369631"/>
                  </a:lnTo>
                  <a:lnTo>
                    <a:pt x="865733" y="1371600"/>
                  </a:lnTo>
                  <a:lnTo>
                    <a:pt x="860336" y="1371600"/>
                  </a:lnTo>
                  <a:lnTo>
                    <a:pt x="855103" y="1384300"/>
                  </a:lnTo>
                  <a:lnTo>
                    <a:pt x="859447" y="1371600"/>
                  </a:lnTo>
                  <a:lnTo>
                    <a:pt x="854240" y="1384300"/>
                  </a:lnTo>
                  <a:lnTo>
                    <a:pt x="848169" y="1384300"/>
                  </a:lnTo>
                  <a:lnTo>
                    <a:pt x="844092" y="1397000"/>
                  </a:lnTo>
                  <a:lnTo>
                    <a:pt x="841286" y="1397000"/>
                  </a:lnTo>
                  <a:lnTo>
                    <a:pt x="839165" y="1409700"/>
                  </a:lnTo>
                  <a:lnTo>
                    <a:pt x="835799" y="1409700"/>
                  </a:lnTo>
                  <a:lnTo>
                    <a:pt x="831862" y="1422400"/>
                  </a:lnTo>
                  <a:lnTo>
                    <a:pt x="828802" y="1422400"/>
                  </a:lnTo>
                  <a:lnTo>
                    <a:pt x="825550" y="1435100"/>
                  </a:lnTo>
                  <a:lnTo>
                    <a:pt x="820115" y="1435100"/>
                  </a:lnTo>
                  <a:lnTo>
                    <a:pt x="820115" y="1498600"/>
                  </a:lnTo>
                  <a:lnTo>
                    <a:pt x="817460" y="1503375"/>
                  </a:lnTo>
                  <a:lnTo>
                    <a:pt x="819772" y="1498600"/>
                  </a:lnTo>
                  <a:lnTo>
                    <a:pt x="820115" y="1498600"/>
                  </a:lnTo>
                  <a:lnTo>
                    <a:pt x="820115" y="1435100"/>
                  </a:lnTo>
                  <a:lnTo>
                    <a:pt x="818908" y="1447800"/>
                  </a:lnTo>
                  <a:lnTo>
                    <a:pt x="811301" y="1447800"/>
                  </a:lnTo>
                  <a:lnTo>
                    <a:pt x="809320" y="1460500"/>
                  </a:lnTo>
                  <a:lnTo>
                    <a:pt x="802195" y="1460500"/>
                  </a:lnTo>
                  <a:lnTo>
                    <a:pt x="799045" y="1473200"/>
                  </a:lnTo>
                  <a:lnTo>
                    <a:pt x="790917" y="1473200"/>
                  </a:lnTo>
                  <a:lnTo>
                    <a:pt x="788720" y="1485836"/>
                  </a:lnTo>
                  <a:lnTo>
                    <a:pt x="785075" y="1498600"/>
                  </a:lnTo>
                  <a:lnTo>
                    <a:pt x="783386" y="1498600"/>
                  </a:lnTo>
                  <a:lnTo>
                    <a:pt x="788720" y="1485900"/>
                  </a:lnTo>
                  <a:lnTo>
                    <a:pt x="776198" y="1485900"/>
                  </a:lnTo>
                  <a:lnTo>
                    <a:pt x="774014" y="1498600"/>
                  </a:lnTo>
                  <a:lnTo>
                    <a:pt x="766368" y="1498600"/>
                  </a:lnTo>
                  <a:lnTo>
                    <a:pt x="759193" y="1511300"/>
                  </a:lnTo>
                  <a:lnTo>
                    <a:pt x="753491" y="1511300"/>
                  </a:lnTo>
                  <a:lnTo>
                    <a:pt x="759853" y="1498600"/>
                  </a:lnTo>
                  <a:lnTo>
                    <a:pt x="759460" y="1498600"/>
                  </a:lnTo>
                  <a:lnTo>
                    <a:pt x="762596" y="1485900"/>
                  </a:lnTo>
                  <a:lnTo>
                    <a:pt x="770864" y="1485900"/>
                  </a:lnTo>
                  <a:lnTo>
                    <a:pt x="778230" y="1473200"/>
                  </a:lnTo>
                  <a:lnTo>
                    <a:pt x="774738" y="1473200"/>
                  </a:lnTo>
                  <a:lnTo>
                    <a:pt x="775462" y="1469720"/>
                  </a:lnTo>
                  <a:lnTo>
                    <a:pt x="773010" y="1473200"/>
                  </a:lnTo>
                  <a:lnTo>
                    <a:pt x="768261" y="1473200"/>
                  </a:lnTo>
                  <a:lnTo>
                    <a:pt x="775182" y="1460500"/>
                  </a:lnTo>
                  <a:lnTo>
                    <a:pt x="772883" y="1460500"/>
                  </a:lnTo>
                  <a:lnTo>
                    <a:pt x="765962" y="1473200"/>
                  </a:lnTo>
                  <a:lnTo>
                    <a:pt x="758177" y="1473200"/>
                  </a:lnTo>
                  <a:lnTo>
                    <a:pt x="749769" y="1485900"/>
                  </a:lnTo>
                  <a:lnTo>
                    <a:pt x="740562" y="1485900"/>
                  </a:lnTo>
                  <a:lnTo>
                    <a:pt x="740562" y="1524000"/>
                  </a:lnTo>
                  <a:lnTo>
                    <a:pt x="740143" y="1525333"/>
                  </a:lnTo>
                  <a:lnTo>
                    <a:pt x="739813" y="1526425"/>
                  </a:lnTo>
                  <a:lnTo>
                    <a:pt x="735977" y="1528305"/>
                  </a:lnTo>
                  <a:lnTo>
                    <a:pt x="736117" y="1527822"/>
                  </a:lnTo>
                  <a:lnTo>
                    <a:pt x="736320" y="1527708"/>
                  </a:lnTo>
                  <a:lnTo>
                    <a:pt x="740143" y="1525371"/>
                  </a:lnTo>
                  <a:lnTo>
                    <a:pt x="736409" y="1526730"/>
                  </a:lnTo>
                  <a:lnTo>
                    <a:pt x="737158" y="1524000"/>
                  </a:lnTo>
                  <a:lnTo>
                    <a:pt x="740562" y="1524000"/>
                  </a:lnTo>
                  <a:lnTo>
                    <a:pt x="740562" y="1485900"/>
                  </a:lnTo>
                  <a:lnTo>
                    <a:pt x="735507" y="1485900"/>
                  </a:lnTo>
                  <a:lnTo>
                    <a:pt x="734453" y="1498600"/>
                  </a:lnTo>
                  <a:lnTo>
                    <a:pt x="732904" y="1498600"/>
                  </a:lnTo>
                  <a:lnTo>
                    <a:pt x="733285" y="1489202"/>
                  </a:lnTo>
                  <a:lnTo>
                    <a:pt x="734720" y="1485900"/>
                  </a:lnTo>
                  <a:lnTo>
                    <a:pt x="733425" y="1485900"/>
                  </a:lnTo>
                  <a:lnTo>
                    <a:pt x="726668" y="1485900"/>
                  </a:lnTo>
                  <a:lnTo>
                    <a:pt x="719899" y="1498600"/>
                  </a:lnTo>
                  <a:lnTo>
                    <a:pt x="696036" y="1498600"/>
                  </a:lnTo>
                  <a:lnTo>
                    <a:pt x="693801" y="1503819"/>
                  </a:lnTo>
                  <a:lnTo>
                    <a:pt x="693801" y="1511300"/>
                  </a:lnTo>
                  <a:lnTo>
                    <a:pt x="687539" y="1524000"/>
                  </a:lnTo>
                  <a:lnTo>
                    <a:pt x="693407" y="1511300"/>
                  </a:lnTo>
                  <a:lnTo>
                    <a:pt x="693801" y="1511300"/>
                  </a:lnTo>
                  <a:lnTo>
                    <a:pt x="693801" y="1503819"/>
                  </a:lnTo>
                  <a:lnTo>
                    <a:pt x="690587" y="1511300"/>
                  </a:lnTo>
                  <a:lnTo>
                    <a:pt x="687844" y="1511300"/>
                  </a:lnTo>
                  <a:lnTo>
                    <a:pt x="684199" y="1524000"/>
                  </a:lnTo>
                  <a:lnTo>
                    <a:pt x="682066" y="1524000"/>
                  </a:lnTo>
                  <a:lnTo>
                    <a:pt x="684466" y="1511300"/>
                  </a:lnTo>
                  <a:lnTo>
                    <a:pt x="677583" y="1511300"/>
                  </a:lnTo>
                  <a:lnTo>
                    <a:pt x="670445" y="1524000"/>
                  </a:lnTo>
                  <a:lnTo>
                    <a:pt x="673773" y="1524000"/>
                  </a:lnTo>
                  <a:lnTo>
                    <a:pt x="666648" y="1536700"/>
                  </a:lnTo>
                  <a:lnTo>
                    <a:pt x="671601" y="1536700"/>
                  </a:lnTo>
                  <a:lnTo>
                    <a:pt x="671385" y="1549400"/>
                  </a:lnTo>
                  <a:lnTo>
                    <a:pt x="661441" y="1549400"/>
                  </a:lnTo>
                  <a:lnTo>
                    <a:pt x="666534" y="1536700"/>
                  </a:lnTo>
                  <a:lnTo>
                    <a:pt x="665226" y="1536700"/>
                  </a:lnTo>
                  <a:lnTo>
                    <a:pt x="668680" y="1524000"/>
                  </a:lnTo>
                  <a:lnTo>
                    <a:pt x="663295" y="1524000"/>
                  </a:lnTo>
                  <a:lnTo>
                    <a:pt x="661123" y="1536700"/>
                  </a:lnTo>
                  <a:lnTo>
                    <a:pt x="659320" y="1536700"/>
                  </a:lnTo>
                  <a:lnTo>
                    <a:pt x="662114" y="1524000"/>
                  </a:lnTo>
                  <a:lnTo>
                    <a:pt x="649566" y="1524000"/>
                  </a:lnTo>
                  <a:lnTo>
                    <a:pt x="641578" y="1536700"/>
                  </a:lnTo>
                  <a:lnTo>
                    <a:pt x="632371" y="1536700"/>
                  </a:lnTo>
                  <a:lnTo>
                    <a:pt x="627405" y="1549400"/>
                  </a:lnTo>
                  <a:lnTo>
                    <a:pt x="626414" y="1549400"/>
                  </a:lnTo>
                  <a:lnTo>
                    <a:pt x="632371" y="1536700"/>
                  </a:lnTo>
                  <a:lnTo>
                    <a:pt x="629475" y="1536700"/>
                  </a:lnTo>
                  <a:lnTo>
                    <a:pt x="625500" y="1540802"/>
                  </a:lnTo>
                  <a:lnTo>
                    <a:pt x="625500" y="1549400"/>
                  </a:lnTo>
                  <a:lnTo>
                    <a:pt x="621779" y="1558582"/>
                  </a:lnTo>
                  <a:lnTo>
                    <a:pt x="619912" y="1558950"/>
                  </a:lnTo>
                  <a:lnTo>
                    <a:pt x="619912" y="1559890"/>
                  </a:lnTo>
                  <a:lnTo>
                    <a:pt x="618985" y="1560169"/>
                  </a:lnTo>
                  <a:lnTo>
                    <a:pt x="619099" y="1559585"/>
                  </a:lnTo>
                  <a:lnTo>
                    <a:pt x="619912" y="1559890"/>
                  </a:lnTo>
                  <a:lnTo>
                    <a:pt x="619912" y="1558950"/>
                  </a:lnTo>
                  <a:lnTo>
                    <a:pt x="619201" y="1559077"/>
                  </a:lnTo>
                  <a:lnTo>
                    <a:pt x="621182" y="1549400"/>
                  </a:lnTo>
                  <a:lnTo>
                    <a:pt x="625500" y="1549400"/>
                  </a:lnTo>
                  <a:lnTo>
                    <a:pt x="625500" y="1540802"/>
                  </a:lnTo>
                  <a:lnTo>
                    <a:pt x="621741" y="1544662"/>
                  </a:lnTo>
                  <a:lnTo>
                    <a:pt x="625754" y="1536700"/>
                  </a:lnTo>
                  <a:lnTo>
                    <a:pt x="617791" y="1536700"/>
                  </a:lnTo>
                  <a:lnTo>
                    <a:pt x="619112" y="1547368"/>
                  </a:lnTo>
                  <a:lnTo>
                    <a:pt x="617143" y="1549400"/>
                  </a:lnTo>
                  <a:lnTo>
                    <a:pt x="615086" y="1549400"/>
                  </a:lnTo>
                  <a:lnTo>
                    <a:pt x="611111" y="1549400"/>
                  </a:lnTo>
                  <a:lnTo>
                    <a:pt x="606818" y="1562100"/>
                  </a:lnTo>
                  <a:lnTo>
                    <a:pt x="610057" y="1562100"/>
                  </a:lnTo>
                  <a:lnTo>
                    <a:pt x="610362" y="1562100"/>
                  </a:lnTo>
                  <a:lnTo>
                    <a:pt x="610120" y="1562150"/>
                  </a:lnTo>
                  <a:lnTo>
                    <a:pt x="605015" y="1563458"/>
                  </a:lnTo>
                  <a:lnTo>
                    <a:pt x="605980" y="1563801"/>
                  </a:lnTo>
                  <a:lnTo>
                    <a:pt x="610755" y="1563344"/>
                  </a:lnTo>
                  <a:lnTo>
                    <a:pt x="615797" y="1562100"/>
                  </a:lnTo>
                  <a:lnTo>
                    <a:pt x="618591" y="1562100"/>
                  </a:lnTo>
                  <a:lnTo>
                    <a:pt x="618655" y="1561731"/>
                  </a:lnTo>
                  <a:lnTo>
                    <a:pt x="620610" y="1561503"/>
                  </a:lnTo>
                  <a:lnTo>
                    <a:pt x="620369" y="1562100"/>
                  </a:lnTo>
                  <a:lnTo>
                    <a:pt x="624192" y="1562100"/>
                  </a:lnTo>
                  <a:lnTo>
                    <a:pt x="619899" y="1574800"/>
                  </a:lnTo>
                  <a:lnTo>
                    <a:pt x="623049" y="1574800"/>
                  </a:lnTo>
                  <a:lnTo>
                    <a:pt x="631494" y="1562100"/>
                  </a:lnTo>
                  <a:lnTo>
                    <a:pt x="638619" y="1562100"/>
                  </a:lnTo>
                  <a:lnTo>
                    <a:pt x="636587" y="1549400"/>
                  </a:lnTo>
                  <a:lnTo>
                    <a:pt x="647026" y="1549400"/>
                  </a:lnTo>
                  <a:lnTo>
                    <a:pt x="638619" y="1562100"/>
                  </a:lnTo>
                  <a:lnTo>
                    <a:pt x="683094" y="1562100"/>
                  </a:lnTo>
                  <a:lnTo>
                    <a:pt x="690486" y="1549400"/>
                  </a:lnTo>
                  <a:lnTo>
                    <a:pt x="708964" y="1549400"/>
                  </a:lnTo>
                  <a:lnTo>
                    <a:pt x="713282" y="1536700"/>
                  </a:lnTo>
                  <a:lnTo>
                    <a:pt x="733717" y="1536700"/>
                  </a:lnTo>
                  <a:lnTo>
                    <a:pt x="735672" y="1529461"/>
                  </a:lnTo>
                  <a:lnTo>
                    <a:pt x="737273" y="1528711"/>
                  </a:lnTo>
                  <a:lnTo>
                    <a:pt x="739749" y="1526628"/>
                  </a:lnTo>
                  <a:lnTo>
                    <a:pt x="736663" y="1536700"/>
                  </a:lnTo>
                  <a:lnTo>
                    <a:pt x="739940" y="1526476"/>
                  </a:lnTo>
                  <a:lnTo>
                    <a:pt x="740270" y="1526197"/>
                  </a:lnTo>
                  <a:lnTo>
                    <a:pt x="739990" y="1526336"/>
                  </a:lnTo>
                  <a:lnTo>
                    <a:pt x="740740" y="1524000"/>
                  </a:lnTo>
                  <a:lnTo>
                    <a:pt x="743331" y="1524000"/>
                  </a:lnTo>
                  <a:lnTo>
                    <a:pt x="738555" y="1536700"/>
                  </a:lnTo>
                  <a:lnTo>
                    <a:pt x="743648" y="1524000"/>
                  </a:lnTo>
                  <a:lnTo>
                    <a:pt x="761161" y="1524000"/>
                  </a:lnTo>
                  <a:lnTo>
                    <a:pt x="762609" y="1520329"/>
                  </a:lnTo>
                  <a:lnTo>
                    <a:pt x="763409" y="1519923"/>
                  </a:lnTo>
                  <a:lnTo>
                    <a:pt x="763270" y="1518678"/>
                  </a:lnTo>
                  <a:lnTo>
                    <a:pt x="766191" y="1511300"/>
                  </a:lnTo>
                  <a:lnTo>
                    <a:pt x="764819" y="1524000"/>
                  </a:lnTo>
                  <a:lnTo>
                    <a:pt x="767994" y="1524000"/>
                  </a:lnTo>
                  <a:lnTo>
                    <a:pt x="773887" y="1511300"/>
                  </a:lnTo>
                  <a:lnTo>
                    <a:pt x="774344" y="1511300"/>
                  </a:lnTo>
                  <a:lnTo>
                    <a:pt x="773938" y="1524000"/>
                  </a:lnTo>
                  <a:lnTo>
                    <a:pt x="774763" y="1524000"/>
                  </a:lnTo>
                  <a:lnTo>
                    <a:pt x="776312" y="1511300"/>
                  </a:lnTo>
                  <a:lnTo>
                    <a:pt x="777760" y="1511300"/>
                  </a:lnTo>
                  <a:lnTo>
                    <a:pt x="777735" y="1524000"/>
                  </a:lnTo>
                  <a:lnTo>
                    <a:pt x="779005" y="1511300"/>
                  </a:lnTo>
                  <a:lnTo>
                    <a:pt x="780516" y="1511300"/>
                  </a:lnTo>
                  <a:lnTo>
                    <a:pt x="777951" y="1524000"/>
                  </a:lnTo>
                  <a:lnTo>
                    <a:pt x="779995" y="1524000"/>
                  </a:lnTo>
                  <a:lnTo>
                    <a:pt x="782015" y="1511985"/>
                  </a:lnTo>
                  <a:lnTo>
                    <a:pt x="780554" y="1524000"/>
                  </a:lnTo>
                  <a:lnTo>
                    <a:pt x="783666" y="1524000"/>
                  </a:lnTo>
                  <a:lnTo>
                    <a:pt x="786879" y="1511300"/>
                  </a:lnTo>
                  <a:lnTo>
                    <a:pt x="792060" y="1511300"/>
                  </a:lnTo>
                  <a:lnTo>
                    <a:pt x="794651" y="1511300"/>
                  </a:lnTo>
                  <a:lnTo>
                    <a:pt x="813066" y="1511300"/>
                  </a:lnTo>
                  <a:lnTo>
                    <a:pt x="813625" y="1511300"/>
                  </a:lnTo>
                  <a:lnTo>
                    <a:pt x="815721" y="1506982"/>
                  </a:lnTo>
                  <a:lnTo>
                    <a:pt x="820851" y="1498600"/>
                  </a:lnTo>
                  <a:lnTo>
                    <a:pt x="831583" y="1498600"/>
                  </a:lnTo>
                  <a:lnTo>
                    <a:pt x="836549" y="1485900"/>
                  </a:lnTo>
                  <a:lnTo>
                    <a:pt x="849630" y="1485900"/>
                  </a:lnTo>
                  <a:lnTo>
                    <a:pt x="852208" y="1473200"/>
                  </a:lnTo>
                  <a:lnTo>
                    <a:pt x="862139" y="1473200"/>
                  </a:lnTo>
                  <a:lnTo>
                    <a:pt x="865085" y="1460500"/>
                  </a:lnTo>
                  <a:lnTo>
                    <a:pt x="872045" y="1460500"/>
                  </a:lnTo>
                  <a:lnTo>
                    <a:pt x="876414" y="1447800"/>
                  </a:lnTo>
                  <a:lnTo>
                    <a:pt x="878509" y="1447800"/>
                  </a:lnTo>
                  <a:lnTo>
                    <a:pt x="889165" y="1435100"/>
                  </a:lnTo>
                  <a:lnTo>
                    <a:pt x="891514" y="1422400"/>
                  </a:lnTo>
                  <a:lnTo>
                    <a:pt x="896848" y="1422400"/>
                  </a:lnTo>
                  <a:lnTo>
                    <a:pt x="897724" y="1409700"/>
                  </a:lnTo>
                  <a:lnTo>
                    <a:pt x="902042" y="1409700"/>
                  </a:lnTo>
                  <a:lnTo>
                    <a:pt x="903211" y="1397000"/>
                  </a:lnTo>
                  <a:lnTo>
                    <a:pt x="909154" y="1397000"/>
                  </a:lnTo>
                  <a:lnTo>
                    <a:pt x="910831" y="1384300"/>
                  </a:lnTo>
                  <a:lnTo>
                    <a:pt x="914387" y="1384300"/>
                  </a:lnTo>
                  <a:lnTo>
                    <a:pt x="915339" y="1371600"/>
                  </a:lnTo>
                  <a:lnTo>
                    <a:pt x="917841" y="1371600"/>
                  </a:lnTo>
                  <a:lnTo>
                    <a:pt x="919581" y="1358900"/>
                  </a:lnTo>
                  <a:lnTo>
                    <a:pt x="923290" y="1358900"/>
                  </a:lnTo>
                  <a:lnTo>
                    <a:pt x="923366" y="1346200"/>
                  </a:lnTo>
                  <a:lnTo>
                    <a:pt x="925385" y="1346200"/>
                  </a:lnTo>
                  <a:lnTo>
                    <a:pt x="926414" y="1333500"/>
                  </a:lnTo>
                  <a:lnTo>
                    <a:pt x="926630" y="1333500"/>
                  </a:lnTo>
                  <a:close/>
                </a:path>
                <a:path w="1496694" h="2311400">
                  <a:moveTo>
                    <a:pt x="928306" y="1295400"/>
                  </a:moveTo>
                  <a:lnTo>
                    <a:pt x="928065" y="1295400"/>
                  </a:lnTo>
                  <a:lnTo>
                    <a:pt x="925779" y="1304531"/>
                  </a:lnTo>
                  <a:lnTo>
                    <a:pt x="928306" y="1295400"/>
                  </a:lnTo>
                  <a:close/>
                </a:path>
                <a:path w="1496694" h="2311400">
                  <a:moveTo>
                    <a:pt x="947280" y="309232"/>
                  </a:moveTo>
                  <a:lnTo>
                    <a:pt x="947013" y="307962"/>
                  </a:lnTo>
                  <a:lnTo>
                    <a:pt x="946378" y="307136"/>
                  </a:lnTo>
                  <a:lnTo>
                    <a:pt x="945121" y="306438"/>
                  </a:lnTo>
                  <a:lnTo>
                    <a:pt x="946594" y="310083"/>
                  </a:lnTo>
                  <a:lnTo>
                    <a:pt x="946886" y="309499"/>
                  </a:lnTo>
                  <a:lnTo>
                    <a:pt x="947280" y="309232"/>
                  </a:lnTo>
                  <a:close/>
                </a:path>
                <a:path w="1496694" h="2311400">
                  <a:moveTo>
                    <a:pt x="949223" y="311873"/>
                  </a:moveTo>
                  <a:lnTo>
                    <a:pt x="948677" y="311353"/>
                  </a:lnTo>
                  <a:lnTo>
                    <a:pt x="948169" y="310616"/>
                  </a:lnTo>
                  <a:lnTo>
                    <a:pt x="947356" y="310781"/>
                  </a:lnTo>
                  <a:lnTo>
                    <a:pt x="947851" y="312483"/>
                  </a:lnTo>
                  <a:lnTo>
                    <a:pt x="948309" y="312737"/>
                  </a:lnTo>
                  <a:lnTo>
                    <a:pt x="949210" y="311886"/>
                  </a:lnTo>
                  <a:close/>
                </a:path>
                <a:path w="1496694" h="2311400">
                  <a:moveTo>
                    <a:pt x="964806" y="508000"/>
                  </a:moveTo>
                  <a:lnTo>
                    <a:pt x="964018" y="508000"/>
                  </a:lnTo>
                  <a:lnTo>
                    <a:pt x="963295" y="520700"/>
                  </a:lnTo>
                  <a:lnTo>
                    <a:pt x="963587" y="520700"/>
                  </a:lnTo>
                  <a:lnTo>
                    <a:pt x="964806" y="508000"/>
                  </a:lnTo>
                  <a:close/>
                </a:path>
                <a:path w="1496694" h="2311400">
                  <a:moveTo>
                    <a:pt x="966228" y="721550"/>
                  </a:moveTo>
                  <a:lnTo>
                    <a:pt x="965822" y="711200"/>
                  </a:lnTo>
                  <a:lnTo>
                    <a:pt x="959980" y="711200"/>
                  </a:lnTo>
                  <a:lnTo>
                    <a:pt x="966228" y="721550"/>
                  </a:lnTo>
                  <a:close/>
                </a:path>
                <a:path w="1496694" h="2311400">
                  <a:moveTo>
                    <a:pt x="968070" y="363575"/>
                  </a:moveTo>
                  <a:lnTo>
                    <a:pt x="966470" y="362051"/>
                  </a:lnTo>
                  <a:lnTo>
                    <a:pt x="965301" y="355600"/>
                  </a:lnTo>
                  <a:lnTo>
                    <a:pt x="963726" y="355600"/>
                  </a:lnTo>
                  <a:lnTo>
                    <a:pt x="962825" y="342900"/>
                  </a:lnTo>
                  <a:lnTo>
                    <a:pt x="962050" y="342900"/>
                  </a:lnTo>
                  <a:lnTo>
                    <a:pt x="963498" y="355600"/>
                  </a:lnTo>
                  <a:lnTo>
                    <a:pt x="963142" y="355600"/>
                  </a:lnTo>
                  <a:lnTo>
                    <a:pt x="964704" y="368300"/>
                  </a:lnTo>
                  <a:lnTo>
                    <a:pt x="967625" y="368300"/>
                  </a:lnTo>
                  <a:lnTo>
                    <a:pt x="966711" y="363334"/>
                  </a:lnTo>
                  <a:lnTo>
                    <a:pt x="968070" y="363575"/>
                  </a:lnTo>
                  <a:close/>
                </a:path>
                <a:path w="1496694" h="2311400">
                  <a:moveTo>
                    <a:pt x="974407" y="1254201"/>
                  </a:moveTo>
                  <a:lnTo>
                    <a:pt x="971435" y="1257300"/>
                  </a:lnTo>
                  <a:lnTo>
                    <a:pt x="973874" y="1257300"/>
                  </a:lnTo>
                  <a:lnTo>
                    <a:pt x="974407" y="1254201"/>
                  </a:lnTo>
                  <a:close/>
                </a:path>
                <a:path w="1496694" h="2311400">
                  <a:moveTo>
                    <a:pt x="974839" y="1230122"/>
                  </a:moveTo>
                  <a:lnTo>
                    <a:pt x="974420" y="1228648"/>
                  </a:lnTo>
                  <a:lnTo>
                    <a:pt x="972794" y="1232979"/>
                  </a:lnTo>
                  <a:lnTo>
                    <a:pt x="972566" y="1235329"/>
                  </a:lnTo>
                  <a:lnTo>
                    <a:pt x="972019" y="1238148"/>
                  </a:lnTo>
                  <a:lnTo>
                    <a:pt x="974826" y="1232179"/>
                  </a:lnTo>
                  <a:lnTo>
                    <a:pt x="974839" y="1230122"/>
                  </a:lnTo>
                  <a:close/>
                </a:path>
                <a:path w="1496694" h="2311400">
                  <a:moveTo>
                    <a:pt x="985901" y="1191234"/>
                  </a:moveTo>
                  <a:lnTo>
                    <a:pt x="984605" y="1193800"/>
                  </a:lnTo>
                  <a:lnTo>
                    <a:pt x="985380" y="1193800"/>
                  </a:lnTo>
                  <a:lnTo>
                    <a:pt x="985901" y="1191234"/>
                  </a:lnTo>
                  <a:close/>
                </a:path>
                <a:path w="1496694" h="2311400">
                  <a:moveTo>
                    <a:pt x="988250" y="1186624"/>
                  </a:moveTo>
                  <a:lnTo>
                    <a:pt x="986751" y="1189570"/>
                  </a:lnTo>
                  <a:lnTo>
                    <a:pt x="985723" y="1193800"/>
                  </a:lnTo>
                  <a:lnTo>
                    <a:pt x="987513" y="1193800"/>
                  </a:lnTo>
                  <a:lnTo>
                    <a:pt x="988250" y="1186624"/>
                  </a:lnTo>
                  <a:close/>
                </a:path>
                <a:path w="1496694" h="2311400">
                  <a:moveTo>
                    <a:pt x="988974" y="458381"/>
                  </a:moveTo>
                  <a:lnTo>
                    <a:pt x="987577" y="458177"/>
                  </a:lnTo>
                  <a:lnTo>
                    <a:pt x="987920" y="459778"/>
                  </a:lnTo>
                  <a:lnTo>
                    <a:pt x="988758" y="460298"/>
                  </a:lnTo>
                  <a:lnTo>
                    <a:pt x="988834" y="459663"/>
                  </a:lnTo>
                  <a:lnTo>
                    <a:pt x="988949" y="459066"/>
                  </a:lnTo>
                  <a:lnTo>
                    <a:pt x="988974" y="458381"/>
                  </a:lnTo>
                  <a:close/>
                </a:path>
                <a:path w="1496694" h="2311400">
                  <a:moveTo>
                    <a:pt x="1022858" y="1181100"/>
                  </a:moveTo>
                  <a:lnTo>
                    <a:pt x="1021118" y="1187665"/>
                  </a:lnTo>
                  <a:lnTo>
                    <a:pt x="1020673" y="1193800"/>
                  </a:lnTo>
                  <a:lnTo>
                    <a:pt x="1022858" y="1181100"/>
                  </a:lnTo>
                  <a:close/>
                </a:path>
                <a:path w="1496694" h="2311400">
                  <a:moveTo>
                    <a:pt x="1031913" y="738136"/>
                  </a:moveTo>
                  <a:lnTo>
                    <a:pt x="1031405" y="736600"/>
                  </a:lnTo>
                  <a:lnTo>
                    <a:pt x="1030693" y="736600"/>
                  </a:lnTo>
                  <a:lnTo>
                    <a:pt x="1031913" y="738136"/>
                  </a:lnTo>
                  <a:close/>
                </a:path>
                <a:path w="1496694" h="2311400">
                  <a:moveTo>
                    <a:pt x="1061224" y="1134325"/>
                  </a:moveTo>
                  <a:lnTo>
                    <a:pt x="1058265" y="1143000"/>
                  </a:lnTo>
                  <a:lnTo>
                    <a:pt x="1059891" y="1143000"/>
                  </a:lnTo>
                  <a:lnTo>
                    <a:pt x="1061224" y="1134325"/>
                  </a:lnTo>
                  <a:close/>
                </a:path>
                <a:path w="1496694" h="2311400">
                  <a:moveTo>
                    <a:pt x="1072489" y="1129055"/>
                  </a:moveTo>
                  <a:lnTo>
                    <a:pt x="1071854" y="1130300"/>
                  </a:lnTo>
                  <a:lnTo>
                    <a:pt x="1072324" y="1130300"/>
                  </a:lnTo>
                  <a:lnTo>
                    <a:pt x="1072489" y="1129055"/>
                  </a:lnTo>
                  <a:close/>
                </a:path>
                <a:path w="1496694" h="2311400">
                  <a:moveTo>
                    <a:pt x="1077607" y="1003300"/>
                  </a:moveTo>
                  <a:lnTo>
                    <a:pt x="1076147" y="1003300"/>
                  </a:lnTo>
                  <a:lnTo>
                    <a:pt x="1075207" y="1006779"/>
                  </a:lnTo>
                  <a:lnTo>
                    <a:pt x="1077607" y="1003300"/>
                  </a:lnTo>
                  <a:close/>
                </a:path>
                <a:path w="1496694" h="2311400">
                  <a:moveTo>
                    <a:pt x="1080096" y="984224"/>
                  </a:moveTo>
                  <a:lnTo>
                    <a:pt x="1072286" y="991997"/>
                  </a:lnTo>
                  <a:lnTo>
                    <a:pt x="1070991" y="994714"/>
                  </a:lnTo>
                  <a:lnTo>
                    <a:pt x="1074000" y="991425"/>
                  </a:lnTo>
                  <a:lnTo>
                    <a:pt x="1078318" y="987577"/>
                  </a:lnTo>
                  <a:lnTo>
                    <a:pt x="1080096" y="984224"/>
                  </a:lnTo>
                  <a:close/>
                </a:path>
                <a:path w="1496694" h="2311400">
                  <a:moveTo>
                    <a:pt x="1091158" y="990600"/>
                  </a:moveTo>
                  <a:lnTo>
                    <a:pt x="1088948" y="990600"/>
                  </a:lnTo>
                  <a:lnTo>
                    <a:pt x="1084846" y="1002157"/>
                  </a:lnTo>
                  <a:lnTo>
                    <a:pt x="1091158" y="990600"/>
                  </a:lnTo>
                  <a:close/>
                </a:path>
                <a:path w="1496694" h="2311400">
                  <a:moveTo>
                    <a:pt x="1217180" y="901700"/>
                  </a:moveTo>
                  <a:lnTo>
                    <a:pt x="1215580" y="901700"/>
                  </a:lnTo>
                  <a:lnTo>
                    <a:pt x="1214843" y="905586"/>
                  </a:lnTo>
                  <a:lnTo>
                    <a:pt x="1217053" y="902233"/>
                  </a:lnTo>
                  <a:lnTo>
                    <a:pt x="1217180" y="901700"/>
                  </a:lnTo>
                  <a:close/>
                </a:path>
                <a:path w="1496694" h="2311400">
                  <a:moveTo>
                    <a:pt x="1243774" y="489521"/>
                  </a:moveTo>
                  <a:lnTo>
                    <a:pt x="1242504" y="482600"/>
                  </a:lnTo>
                  <a:lnTo>
                    <a:pt x="1238326" y="482600"/>
                  </a:lnTo>
                  <a:lnTo>
                    <a:pt x="1243774" y="489521"/>
                  </a:lnTo>
                  <a:close/>
                </a:path>
                <a:path w="1496694" h="2311400">
                  <a:moveTo>
                    <a:pt x="1246555" y="495300"/>
                  </a:moveTo>
                  <a:lnTo>
                    <a:pt x="1245958" y="492290"/>
                  </a:lnTo>
                  <a:lnTo>
                    <a:pt x="1243774" y="489521"/>
                  </a:lnTo>
                  <a:lnTo>
                    <a:pt x="1244841" y="495300"/>
                  </a:lnTo>
                  <a:lnTo>
                    <a:pt x="1246555" y="495300"/>
                  </a:lnTo>
                  <a:close/>
                </a:path>
                <a:path w="1496694" h="2311400">
                  <a:moveTo>
                    <a:pt x="1463636" y="558800"/>
                  </a:moveTo>
                  <a:lnTo>
                    <a:pt x="1460423" y="548170"/>
                  </a:lnTo>
                  <a:lnTo>
                    <a:pt x="1463205" y="558800"/>
                  </a:lnTo>
                  <a:lnTo>
                    <a:pt x="1463636" y="558800"/>
                  </a:lnTo>
                  <a:close/>
                </a:path>
                <a:path w="1496694" h="2311400">
                  <a:moveTo>
                    <a:pt x="1474736" y="553745"/>
                  </a:moveTo>
                  <a:lnTo>
                    <a:pt x="1473390" y="550913"/>
                  </a:lnTo>
                  <a:lnTo>
                    <a:pt x="1472501" y="549414"/>
                  </a:lnTo>
                  <a:lnTo>
                    <a:pt x="1471777" y="549148"/>
                  </a:lnTo>
                  <a:lnTo>
                    <a:pt x="1472145" y="550481"/>
                  </a:lnTo>
                  <a:lnTo>
                    <a:pt x="1472285" y="552856"/>
                  </a:lnTo>
                  <a:lnTo>
                    <a:pt x="1474736" y="553745"/>
                  </a:lnTo>
                  <a:close/>
                </a:path>
                <a:path w="1496694" h="2311400">
                  <a:moveTo>
                    <a:pt x="1494129" y="673100"/>
                  </a:moveTo>
                  <a:lnTo>
                    <a:pt x="1492910" y="660400"/>
                  </a:lnTo>
                  <a:lnTo>
                    <a:pt x="1491348" y="660400"/>
                  </a:lnTo>
                  <a:lnTo>
                    <a:pt x="1494129" y="673100"/>
                  </a:lnTo>
                  <a:close/>
                </a:path>
                <a:path w="1496694" h="2311400">
                  <a:moveTo>
                    <a:pt x="1496644" y="762000"/>
                  </a:moveTo>
                  <a:lnTo>
                    <a:pt x="1495831" y="749300"/>
                  </a:lnTo>
                  <a:lnTo>
                    <a:pt x="1494383" y="749300"/>
                  </a:lnTo>
                  <a:lnTo>
                    <a:pt x="1495247" y="736600"/>
                  </a:lnTo>
                  <a:lnTo>
                    <a:pt x="1495653" y="723900"/>
                  </a:lnTo>
                  <a:lnTo>
                    <a:pt x="1496072" y="723900"/>
                  </a:lnTo>
                  <a:lnTo>
                    <a:pt x="1495767" y="711200"/>
                  </a:lnTo>
                  <a:lnTo>
                    <a:pt x="1494739" y="711200"/>
                  </a:lnTo>
                  <a:lnTo>
                    <a:pt x="1494764" y="698500"/>
                  </a:lnTo>
                  <a:lnTo>
                    <a:pt x="1494066" y="685800"/>
                  </a:lnTo>
                  <a:lnTo>
                    <a:pt x="1493837" y="685800"/>
                  </a:lnTo>
                  <a:lnTo>
                    <a:pt x="1493215" y="673100"/>
                  </a:lnTo>
                  <a:lnTo>
                    <a:pt x="1492631" y="673100"/>
                  </a:lnTo>
                  <a:lnTo>
                    <a:pt x="1491348" y="660400"/>
                  </a:lnTo>
                  <a:lnTo>
                    <a:pt x="1490510" y="660400"/>
                  </a:lnTo>
                  <a:lnTo>
                    <a:pt x="1490700" y="647700"/>
                  </a:lnTo>
                  <a:lnTo>
                    <a:pt x="1488706" y="647700"/>
                  </a:lnTo>
                  <a:lnTo>
                    <a:pt x="1488922" y="635000"/>
                  </a:lnTo>
                  <a:lnTo>
                    <a:pt x="1486877" y="635000"/>
                  </a:lnTo>
                  <a:lnTo>
                    <a:pt x="1486052" y="622300"/>
                  </a:lnTo>
                  <a:lnTo>
                    <a:pt x="1483499" y="622300"/>
                  </a:lnTo>
                  <a:lnTo>
                    <a:pt x="1481061" y="609600"/>
                  </a:lnTo>
                  <a:lnTo>
                    <a:pt x="1478610" y="609600"/>
                  </a:lnTo>
                  <a:lnTo>
                    <a:pt x="1476171" y="596900"/>
                  </a:lnTo>
                  <a:lnTo>
                    <a:pt x="1471549" y="584200"/>
                  </a:lnTo>
                  <a:lnTo>
                    <a:pt x="1467739" y="584200"/>
                  </a:lnTo>
                  <a:lnTo>
                    <a:pt x="1464043" y="571500"/>
                  </a:lnTo>
                  <a:lnTo>
                    <a:pt x="1460106" y="571500"/>
                  </a:lnTo>
                  <a:lnTo>
                    <a:pt x="1459750" y="558800"/>
                  </a:lnTo>
                  <a:lnTo>
                    <a:pt x="1453527" y="558800"/>
                  </a:lnTo>
                  <a:lnTo>
                    <a:pt x="1451444" y="546100"/>
                  </a:lnTo>
                  <a:lnTo>
                    <a:pt x="1450517" y="546100"/>
                  </a:lnTo>
                  <a:lnTo>
                    <a:pt x="1447279" y="546100"/>
                  </a:lnTo>
                  <a:lnTo>
                    <a:pt x="1445869" y="533400"/>
                  </a:lnTo>
                  <a:lnTo>
                    <a:pt x="1450517" y="546100"/>
                  </a:lnTo>
                  <a:lnTo>
                    <a:pt x="1448816" y="533400"/>
                  </a:lnTo>
                  <a:lnTo>
                    <a:pt x="1451787" y="546100"/>
                  </a:lnTo>
                  <a:lnTo>
                    <a:pt x="1459801" y="546100"/>
                  </a:lnTo>
                  <a:lnTo>
                    <a:pt x="1460423" y="548170"/>
                  </a:lnTo>
                  <a:lnTo>
                    <a:pt x="1459890" y="546100"/>
                  </a:lnTo>
                  <a:lnTo>
                    <a:pt x="1460106" y="546100"/>
                  </a:lnTo>
                  <a:lnTo>
                    <a:pt x="1464081" y="558800"/>
                  </a:lnTo>
                  <a:lnTo>
                    <a:pt x="1464411" y="546722"/>
                  </a:lnTo>
                  <a:lnTo>
                    <a:pt x="1467510" y="558800"/>
                  </a:lnTo>
                  <a:lnTo>
                    <a:pt x="1467434" y="548652"/>
                  </a:lnTo>
                  <a:lnTo>
                    <a:pt x="1469948" y="558800"/>
                  </a:lnTo>
                  <a:lnTo>
                    <a:pt x="1469339" y="546100"/>
                  </a:lnTo>
                  <a:lnTo>
                    <a:pt x="1471587" y="558800"/>
                  </a:lnTo>
                  <a:lnTo>
                    <a:pt x="1470025" y="546100"/>
                  </a:lnTo>
                  <a:lnTo>
                    <a:pt x="1470571" y="546100"/>
                  </a:lnTo>
                  <a:lnTo>
                    <a:pt x="1467726" y="533400"/>
                  </a:lnTo>
                  <a:lnTo>
                    <a:pt x="1462341" y="533400"/>
                  </a:lnTo>
                  <a:lnTo>
                    <a:pt x="1461223" y="533400"/>
                  </a:lnTo>
                  <a:lnTo>
                    <a:pt x="1460258" y="524802"/>
                  </a:lnTo>
                  <a:lnTo>
                    <a:pt x="1462341" y="533400"/>
                  </a:lnTo>
                  <a:lnTo>
                    <a:pt x="1462036" y="520700"/>
                  </a:lnTo>
                  <a:lnTo>
                    <a:pt x="1459801" y="520700"/>
                  </a:lnTo>
                  <a:lnTo>
                    <a:pt x="1459268" y="520700"/>
                  </a:lnTo>
                  <a:lnTo>
                    <a:pt x="1457236" y="520700"/>
                  </a:lnTo>
                  <a:lnTo>
                    <a:pt x="1452575" y="508000"/>
                  </a:lnTo>
                  <a:lnTo>
                    <a:pt x="1451635" y="508000"/>
                  </a:lnTo>
                  <a:lnTo>
                    <a:pt x="1447253" y="495300"/>
                  </a:lnTo>
                  <a:lnTo>
                    <a:pt x="1442097" y="495300"/>
                  </a:lnTo>
                  <a:lnTo>
                    <a:pt x="1438998" y="482600"/>
                  </a:lnTo>
                  <a:lnTo>
                    <a:pt x="1433283" y="482600"/>
                  </a:lnTo>
                  <a:lnTo>
                    <a:pt x="1428203" y="469900"/>
                  </a:lnTo>
                  <a:lnTo>
                    <a:pt x="1426349" y="469900"/>
                  </a:lnTo>
                  <a:lnTo>
                    <a:pt x="1422158" y="457200"/>
                  </a:lnTo>
                  <a:lnTo>
                    <a:pt x="1412748" y="457200"/>
                  </a:lnTo>
                  <a:lnTo>
                    <a:pt x="1405204" y="444500"/>
                  </a:lnTo>
                  <a:lnTo>
                    <a:pt x="1401279" y="444500"/>
                  </a:lnTo>
                  <a:lnTo>
                    <a:pt x="1388795" y="431800"/>
                  </a:lnTo>
                  <a:lnTo>
                    <a:pt x="1383588" y="419100"/>
                  </a:lnTo>
                  <a:lnTo>
                    <a:pt x="1372844" y="419100"/>
                  </a:lnTo>
                  <a:lnTo>
                    <a:pt x="1367116" y="406400"/>
                  </a:lnTo>
                  <a:lnTo>
                    <a:pt x="1354975" y="406400"/>
                  </a:lnTo>
                  <a:lnTo>
                    <a:pt x="1348435" y="393700"/>
                  </a:lnTo>
                  <a:lnTo>
                    <a:pt x="1338884" y="393700"/>
                  </a:lnTo>
                  <a:lnTo>
                    <a:pt x="1336967" y="381000"/>
                  </a:lnTo>
                  <a:lnTo>
                    <a:pt x="1329220" y="381000"/>
                  </a:lnTo>
                  <a:lnTo>
                    <a:pt x="1323936" y="368300"/>
                  </a:lnTo>
                  <a:lnTo>
                    <a:pt x="1310741" y="368300"/>
                  </a:lnTo>
                  <a:lnTo>
                    <a:pt x="1306309" y="355600"/>
                  </a:lnTo>
                  <a:lnTo>
                    <a:pt x="1294904" y="355600"/>
                  </a:lnTo>
                  <a:lnTo>
                    <a:pt x="1289977" y="342900"/>
                  </a:lnTo>
                  <a:lnTo>
                    <a:pt x="1275067" y="342900"/>
                  </a:lnTo>
                  <a:lnTo>
                    <a:pt x="1270025" y="330200"/>
                  </a:lnTo>
                  <a:lnTo>
                    <a:pt x="1247216" y="330200"/>
                  </a:lnTo>
                  <a:lnTo>
                    <a:pt x="1241259" y="317500"/>
                  </a:lnTo>
                  <a:lnTo>
                    <a:pt x="1226908" y="317500"/>
                  </a:lnTo>
                  <a:lnTo>
                    <a:pt x="1223340" y="304800"/>
                  </a:lnTo>
                  <a:lnTo>
                    <a:pt x="1210360" y="304800"/>
                  </a:lnTo>
                  <a:lnTo>
                    <a:pt x="1208303" y="292100"/>
                  </a:lnTo>
                  <a:lnTo>
                    <a:pt x="1196848" y="292100"/>
                  </a:lnTo>
                  <a:lnTo>
                    <a:pt x="1187373" y="279400"/>
                  </a:lnTo>
                  <a:lnTo>
                    <a:pt x="1168806" y="279400"/>
                  </a:lnTo>
                  <a:lnTo>
                    <a:pt x="1166939" y="266700"/>
                  </a:lnTo>
                  <a:lnTo>
                    <a:pt x="1160005" y="266700"/>
                  </a:lnTo>
                  <a:lnTo>
                    <a:pt x="1147673" y="254000"/>
                  </a:lnTo>
                  <a:lnTo>
                    <a:pt x="1147876" y="254000"/>
                  </a:lnTo>
                  <a:lnTo>
                    <a:pt x="1143025" y="241300"/>
                  </a:lnTo>
                  <a:lnTo>
                    <a:pt x="1122184" y="241300"/>
                  </a:lnTo>
                  <a:lnTo>
                    <a:pt x="1122794" y="228600"/>
                  </a:lnTo>
                  <a:lnTo>
                    <a:pt x="1102550" y="228600"/>
                  </a:lnTo>
                  <a:lnTo>
                    <a:pt x="1097597" y="215900"/>
                  </a:lnTo>
                  <a:lnTo>
                    <a:pt x="1078839" y="215900"/>
                  </a:lnTo>
                  <a:lnTo>
                    <a:pt x="1072743" y="203200"/>
                  </a:lnTo>
                  <a:lnTo>
                    <a:pt x="1049578" y="203200"/>
                  </a:lnTo>
                  <a:lnTo>
                    <a:pt x="1042581" y="190500"/>
                  </a:lnTo>
                  <a:lnTo>
                    <a:pt x="1012342" y="190500"/>
                  </a:lnTo>
                  <a:lnTo>
                    <a:pt x="1003439" y="177800"/>
                  </a:lnTo>
                  <a:lnTo>
                    <a:pt x="990815" y="177800"/>
                  </a:lnTo>
                  <a:lnTo>
                    <a:pt x="988136" y="165100"/>
                  </a:lnTo>
                  <a:lnTo>
                    <a:pt x="964476" y="165100"/>
                  </a:lnTo>
                  <a:lnTo>
                    <a:pt x="958088" y="152400"/>
                  </a:lnTo>
                  <a:lnTo>
                    <a:pt x="939622" y="152400"/>
                  </a:lnTo>
                  <a:lnTo>
                    <a:pt x="929220" y="139700"/>
                  </a:lnTo>
                  <a:lnTo>
                    <a:pt x="902970" y="139700"/>
                  </a:lnTo>
                  <a:lnTo>
                    <a:pt x="896912" y="127000"/>
                  </a:lnTo>
                  <a:lnTo>
                    <a:pt x="874293" y="127000"/>
                  </a:lnTo>
                  <a:lnTo>
                    <a:pt x="871715" y="114300"/>
                  </a:lnTo>
                  <a:lnTo>
                    <a:pt x="851839" y="114300"/>
                  </a:lnTo>
                  <a:lnTo>
                    <a:pt x="848614" y="101600"/>
                  </a:lnTo>
                  <a:lnTo>
                    <a:pt x="819238" y="101600"/>
                  </a:lnTo>
                  <a:lnTo>
                    <a:pt x="814222" y="88900"/>
                  </a:lnTo>
                  <a:lnTo>
                    <a:pt x="801484" y="88900"/>
                  </a:lnTo>
                  <a:lnTo>
                    <a:pt x="785215" y="76200"/>
                  </a:lnTo>
                  <a:lnTo>
                    <a:pt x="754672" y="76200"/>
                  </a:lnTo>
                  <a:lnTo>
                    <a:pt x="750417" y="63500"/>
                  </a:lnTo>
                  <a:lnTo>
                    <a:pt x="712533" y="63500"/>
                  </a:lnTo>
                  <a:lnTo>
                    <a:pt x="711034" y="50800"/>
                  </a:lnTo>
                  <a:lnTo>
                    <a:pt x="680554" y="50800"/>
                  </a:lnTo>
                  <a:lnTo>
                    <a:pt x="661403" y="38100"/>
                  </a:lnTo>
                  <a:lnTo>
                    <a:pt x="622833" y="38100"/>
                  </a:lnTo>
                  <a:lnTo>
                    <a:pt x="614654" y="25400"/>
                  </a:lnTo>
                  <a:lnTo>
                    <a:pt x="515150" y="25400"/>
                  </a:lnTo>
                  <a:lnTo>
                    <a:pt x="512305" y="12700"/>
                  </a:lnTo>
                  <a:lnTo>
                    <a:pt x="443941" y="12700"/>
                  </a:lnTo>
                  <a:lnTo>
                    <a:pt x="434860" y="0"/>
                  </a:lnTo>
                  <a:lnTo>
                    <a:pt x="420433" y="0"/>
                  </a:lnTo>
                  <a:lnTo>
                    <a:pt x="419519" y="12700"/>
                  </a:lnTo>
                  <a:lnTo>
                    <a:pt x="403656" y="12700"/>
                  </a:lnTo>
                  <a:lnTo>
                    <a:pt x="396608" y="0"/>
                  </a:lnTo>
                  <a:lnTo>
                    <a:pt x="389674" y="12700"/>
                  </a:lnTo>
                  <a:lnTo>
                    <a:pt x="319684" y="12700"/>
                  </a:lnTo>
                  <a:lnTo>
                    <a:pt x="313436" y="25400"/>
                  </a:lnTo>
                  <a:lnTo>
                    <a:pt x="290055" y="25400"/>
                  </a:lnTo>
                  <a:lnTo>
                    <a:pt x="290487" y="12700"/>
                  </a:lnTo>
                  <a:lnTo>
                    <a:pt x="248945" y="12700"/>
                  </a:lnTo>
                  <a:lnTo>
                    <a:pt x="239141" y="25400"/>
                  </a:lnTo>
                  <a:lnTo>
                    <a:pt x="197142" y="25400"/>
                  </a:lnTo>
                  <a:lnTo>
                    <a:pt x="190284" y="38100"/>
                  </a:lnTo>
                  <a:lnTo>
                    <a:pt x="174942" y="38100"/>
                  </a:lnTo>
                  <a:lnTo>
                    <a:pt x="168656" y="50800"/>
                  </a:lnTo>
                  <a:lnTo>
                    <a:pt x="151168" y="50800"/>
                  </a:lnTo>
                  <a:lnTo>
                    <a:pt x="145503" y="63500"/>
                  </a:lnTo>
                  <a:lnTo>
                    <a:pt x="126720" y="63500"/>
                  </a:lnTo>
                  <a:lnTo>
                    <a:pt x="117830" y="76200"/>
                  </a:lnTo>
                  <a:lnTo>
                    <a:pt x="105956" y="76200"/>
                  </a:lnTo>
                  <a:lnTo>
                    <a:pt x="102387" y="88900"/>
                  </a:lnTo>
                  <a:lnTo>
                    <a:pt x="91757" y="88900"/>
                  </a:lnTo>
                  <a:lnTo>
                    <a:pt x="75946" y="101600"/>
                  </a:lnTo>
                  <a:lnTo>
                    <a:pt x="67716" y="114300"/>
                  </a:lnTo>
                  <a:lnTo>
                    <a:pt x="61899" y="127000"/>
                  </a:lnTo>
                  <a:lnTo>
                    <a:pt x="57734" y="127000"/>
                  </a:lnTo>
                  <a:lnTo>
                    <a:pt x="54508" y="139700"/>
                  </a:lnTo>
                  <a:lnTo>
                    <a:pt x="57073" y="127000"/>
                  </a:lnTo>
                  <a:lnTo>
                    <a:pt x="54076" y="139700"/>
                  </a:lnTo>
                  <a:lnTo>
                    <a:pt x="50736" y="139700"/>
                  </a:lnTo>
                  <a:lnTo>
                    <a:pt x="47752" y="152400"/>
                  </a:lnTo>
                  <a:lnTo>
                    <a:pt x="41529" y="152400"/>
                  </a:lnTo>
                  <a:lnTo>
                    <a:pt x="41821" y="140144"/>
                  </a:lnTo>
                  <a:lnTo>
                    <a:pt x="37160" y="152400"/>
                  </a:lnTo>
                  <a:lnTo>
                    <a:pt x="32143" y="152400"/>
                  </a:lnTo>
                  <a:lnTo>
                    <a:pt x="28117" y="165100"/>
                  </a:lnTo>
                  <a:lnTo>
                    <a:pt x="21958" y="177800"/>
                  </a:lnTo>
                  <a:lnTo>
                    <a:pt x="19570" y="177800"/>
                  </a:lnTo>
                  <a:lnTo>
                    <a:pt x="17589" y="190500"/>
                  </a:lnTo>
                  <a:lnTo>
                    <a:pt x="13627" y="190500"/>
                  </a:lnTo>
                  <a:lnTo>
                    <a:pt x="11366" y="203200"/>
                  </a:lnTo>
                  <a:lnTo>
                    <a:pt x="9956" y="203200"/>
                  </a:lnTo>
                  <a:lnTo>
                    <a:pt x="5689" y="215900"/>
                  </a:lnTo>
                  <a:lnTo>
                    <a:pt x="4445" y="228600"/>
                  </a:lnTo>
                  <a:lnTo>
                    <a:pt x="1562" y="241300"/>
                  </a:lnTo>
                  <a:lnTo>
                    <a:pt x="736" y="241300"/>
                  </a:lnTo>
                  <a:lnTo>
                    <a:pt x="0" y="254000"/>
                  </a:lnTo>
                  <a:lnTo>
                    <a:pt x="762" y="254000"/>
                  </a:lnTo>
                  <a:lnTo>
                    <a:pt x="1968" y="266700"/>
                  </a:lnTo>
                  <a:lnTo>
                    <a:pt x="4419" y="266700"/>
                  </a:lnTo>
                  <a:lnTo>
                    <a:pt x="5613" y="279400"/>
                  </a:lnTo>
                  <a:lnTo>
                    <a:pt x="7277" y="279400"/>
                  </a:lnTo>
                  <a:lnTo>
                    <a:pt x="7937" y="266700"/>
                  </a:lnTo>
                  <a:lnTo>
                    <a:pt x="8001" y="279400"/>
                  </a:lnTo>
                  <a:lnTo>
                    <a:pt x="10985" y="279400"/>
                  </a:lnTo>
                  <a:lnTo>
                    <a:pt x="11709" y="292100"/>
                  </a:lnTo>
                  <a:lnTo>
                    <a:pt x="13500" y="292100"/>
                  </a:lnTo>
                  <a:lnTo>
                    <a:pt x="16344" y="304800"/>
                  </a:lnTo>
                  <a:lnTo>
                    <a:pt x="17145" y="317500"/>
                  </a:lnTo>
                  <a:lnTo>
                    <a:pt x="18491" y="317500"/>
                  </a:lnTo>
                  <a:lnTo>
                    <a:pt x="20116" y="330200"/>
                  </a:lnTo>
                  <a:lnTo>
                    <a:pt x="21767" y="330200"/>
                  </a:lnTo>
                  <a:lnTo>
                    <a:pt x="23533" y="342900"/>
                  </a:lnTo>
                  <a:lnTo>
                    <a:pt x="24549" y="342900"/>
                  </a:lnTo>
                  <a:lnTo>
                    <a:pt x="26035" y="355600"/>
                  </a:lnTo>
                  <a:lnTo>
                    <a:pt x="28714" y="355600"/>
                  </a:lnTo>
                  <a:lnTo>
                    <a:pt x="31140" y="368300"/>
                  </a:lnTo>
                  <a:lnTo>
                    <a:pt x="36080" y="381000"/>
                  </a:lnTo>
                  <a:lnTo>
                    <a:pt x="38315" y="381000"/>
                  </a:lnTo>
                  <a:lnTo>
                    <a:pt x="40754" y="393700"/>
                  </a:lnTo>
                  <a:lnTo>
                    <a:pt x="47739" y="406400"/>
                  </a:lnTo>
                  <a:lnTo>
                    <a:pt x="51917" y="406400"/>
                  </a:lnTo>
                  <a:lnTo>
                    <a:pt x="56324" y="419100"/>
                  </a:lnTo>
                  <a:lnTo>
                    <a:pt x="48577" y="419100"/>
                  </a:lnTo>
                  <a:lnTo>
                    <a:pt x="54648" y="431800"/>
                  </a:lnTo>
                  <a:lnTo>
                    <a:pt x="56819" y="431800"/>
                  </a:lnTo>
                  <a:lnTo>
                    <a:pt x="64516" y="444500"/>
                  </a:lnTo>
                  <a:lnTo>
                    <a:pt x="69977" y="444500"/>
                  </a:lnTo>
                  <a:lnTo>
                    <a:pt x="75425" y="457200"/>
                  </a:lnTo>
                  <a:lnTo>
                    <a:pt x="80886" y="457200"/>
                  </a:lnTo>
                  <a:lnTo>
                    <a:pt x="84912" y="469900"/>
                  </a:lnTo>
                  <a:lnTo>
                    <a:pt x="86741" y="469900"/>
                  </a:lnTo>
                  <a:lnTo>
                    <a:pt x="88493" y="482600"/>
                  </a:lnTo>
                  <a:lnTo>
                    <a:pt x="90805" y="482600"/>
                  </a:lnTo>
                  <a:lnTo>
                    <a:pt x="94030" y="495300"/>
                  </a:lnTo>
                  <a:lnTo>
                    <a:pt x="97447" y="495300"/>
                  </a:lnTo>
                  <a:lnTo>
                    <a:pt x="99847" y="508000"/>
                  </a:lnTo>
                  <a:lnTo>
                    <a:pt x="102374" y="508000"/>
                  </a:lnTo>
                  <a:lnTo>
                    <a:pt x="104876" y="520700"/>
                  </a:lnTo>
                  <a:lnTo>
                    <a:pt x="110248" y="520700"/>
                  </a:lnTo>
                  <a:lnTo>
                    <a:pt x="112204" y="533400"/>
                  </a:lnTo>
                  <a:lnTo>
                    <a:pt x="120764" y="533400"/>
                  </a:lnTo>
                  <a:lnTo>
                    <a:pt x="124129" y="546100"/>
                  </a:lnTo>
                  <a:lnTo>
                    <a:pt x="125552" y="558800"/>
                  </a:lnTo>
                  <a:lnTo>
                    <a:pt x="129235" y="571500"/>
                  </a:lnTo>
                  <a:lnTo>
                    <a:pt x="131064" y="571500"/>
                  </a:lnTo>
                  <a:lnTo>
                    <a:pt x="132816" y="584200"/>
                  </a:lnTo>
                  <a:lnTo>
                    <a:pt x="134696" y="596900"/>
                  </a:lnTo>
                  <a:lnTo>
                    <a:pt x="136105" y="596900"/>
                  </a:lnTo>
                  <a:lnTo>
                    <a:pt x="137261" y="609600"/>
                  </a:lnTo>
                  <a:lnTo>
                    <a:pt x="138049" y="609600"/>
                  </a:lnTo>
                  <a:lnTo>
                    <a:pt x="138341" y="622300"/>
                  </a:lnTo>
                  <a:lnTo>
                    <a:pt x="138938" y="635000"/>
                  </a:lnTo>
                  <a:lnTo>
                    <a:pt x="139115" y="647700"/>
                  </a:lnTo>
                  <a:lnTo>
                    <a:pt x="139090" y="660400"/>
                  </a:lnTo>
                  <a:lnTo>
                    <a:pt x="138582" y="673100"/>
                  </a:lnTo>
                  <a:lnTo>
                    <a:pt x="138836" y="673100"/>
                  </a:lnTo>
                  <a:lnTo>
                    <a:pt x="137782" y="698500"/>
                  </a:lnTo>
                  <a:lnTo>
                    <a:pt x="137210" y="698500"/>
                  </a:lnTo>
                  <a:lnTo>
                    <a:pt x="136486" y="711200"/>
                  </a:lnTo>
                  <a:lnTo>
                    <a:pt x="135559" y="711200"/>
                  </a:lnTo>
                  <a:lnTo>
                    <a:pt x="134620" y="723900"/>
                  </a:lnTo>
                  <a:lnTo>
                    <a:pt x="132702" y="723900"/>
                  </a:lnTo>
                  <a:lnTo>
                    <a:pt x="131191" y="736600"/>
                  </a:lnTo>
                  <a:lnTo>
                    <a:pt x="129324" y="736600"/>
                  </a:lnTo>
                  <a:lnTo>
                    <a:pt x="128371" y="749300"/>
                  </a:lnTo>
                  <a:lnTo>
                    <a:pt x="125679" y="762000"/>
                  </a:lnTo>
                  <a:lnTo>
                    <a:pt x="122656" y="762000"/>
                  </a:lnTo>
                  <a:lnTo>
                    <a:pt x="119862" y="774700"/>
                  </a:lnTo>
                  <a:lnTo>
                    <a:pt x="116814" y="787400"/>
                  </a:lnTo>
                  <a:lnTo>
                    <a:pt x="113449" y="787400"/>
                  </a:lnTo>
                  <a:lnTo>
                    <a:pt x="112064" y="800100"/>
                  </a:lnTo>
                  <a:lnTo>
                    <a:pt x="109207" y="800100"/>
                  </a:lnTo>
                  <a:lnTo>
                    <a:pt x="106616" y="812800"/>
                  </a:lnTo>
                  <a:lnTo>
                    <a:pt x="104978" y="812800"/>
                  </a:lnTo>
                  <a:lnTo>
                    <a:pt x="103162" y="825500"/>
                  </a:lnTo>
                  <a:lnTo>
                    <a:pt x="98018" y="825500"/>
                  </a:lnTo>
                  <a:lnTo>
                    <a:pt x="96520" y="838200"/>
                  </a:lnTo>
                  <a:lnTo>
                    <a:pt x="95516" y="838200"/>
                  </a:lnTo>
                  <a:lnTo>
                    <a:pt x="94081" y="850900"/>
                  </a:lnTo>
                  <a:lnTo>
                    <a:pt x="90043" y="863600"/>
                  </a:lnTo>
                  <a:lnTo>
                    <a:pt x="87604" y="876300"/>
                  </a:lnTo>
                  <a:lnTo>
                    <a:pt x="85953" y="876300"/>
                  </a:lnTo>
                  <a:lnTo>
                    <a:pt x="85471" y="889000"/>
                  </a:lnTo>
                  <a:lnTo>
                    <a:pt x="85242" y="889000"/>
                  </a:lnTo>
                  <a:lnTo>
                    <a:pt x="84391" y="901700"/>
                  </a:lnTo>
                  <a:lnTo>
                    <a:pt x="83794" y="901700"/>
                  </a:lnTo>
                  <a:lnTo>
                    <a:pt x="82321" y="914400"/>
                  </a:lnTo>
                  <a:lnTo>
                    <a:pt x="82715" y="927100"/>
                  </a:lnTo>
                  <a:lnTo>
                    <a:pt x="86144" y="927100"/>
                  </a:lnTo>
                  <a:lnTo>
                    <a:pt x="84582" y="939800"/>
                  </a:lnTo>
                  <a:lnTo>
                    <a:pt x="76492" y="939800"/>
                  </a:lnTo>
                  <a:lnTo>
                    <a:pt x="73418" y="952500"/>
                  </a:lnTo>
                  <a:lnTo>
                    <a:pt x="71043" y="952500"/>
                  </a:lnTo>
                  <a:lnTo>
                    <a:pt x="67932" y="965200"/>
                  </a:lnTo>
                  <a:lnTo>
                    <a:pt x="67398" y="977900"/>
                  </a:lnTo>
                  <a:lnTo>
                    <a:pt x="64185" y="977900"/>
                  </a:lnTo>
                  <a:lnTo>
                    <a:pt x="63614" y="990600"/>
                  </a:lnTo>
                  <a:lnTo>
                    <a:pt x="61099" y="990600"/>
                  </a:lnTo>
                  <a:lnTo>
                    <a:pt x="59956" y="1003300"/>
                  </a:lnTo>
                  <a:lnTo>
                    <a:pt x="60769" y="1003300"/>
                  </a:lnTo>
                  <a:lnTo>
                    <a:pt x="58267" y="1016000"/>
                  </a:lnTo>
                  <a:lnTo>
                    <a:pt x="58013" y="1016000"/>
                  </a:lnTo>
                  <a:lnTo>
                    <a:pt x="56730" y="1028700"/>
                  </a:lnTo>
                  <a:lnTo>
                    <a:pt x="56121" y="1028700"/>
                  </a:lnTo>
                  <a:lnTo>
                    <a:pt x="55359" y="1041400"/>
                  </a:lnTo>
                  <a:lnTo>
                    <a:pt x="54330" y="1041400"/>
                  </a:lnTo>
                  <a:lnTo>
                    <a:pt x="53327" y="1054100"/>
                  </a:lnTo>
                  <a:lnTo>
                    <a:pt x="52158" y="1054100"/>
                  </a:lnTo>
                  <a:lnTo>
                    <a:pt x="51777" y="1066800"/>
                  </a:lnTo>
                  <a:lnTo>
                    <a:pt x="50990" y="1066800"/>
                  </a:lnTo>
                  <a:lnTo>
                    <a:pt x="50622" y="1079500"/>
                  </a:lnTo>
                  <a:lnTo>
                    <a:pt x="37122" y="1079500"/>
                  </a:lnTo>
                  <a:lnTo>
                    <a:pt x="35229" y="1066800"/>
                  </a:lnTo>
                  <a:lnTo>
                    <a:pt x="33489" y="1066800"/>
                  </a:lnTo>
                  <a:lnTo>
                    <a:pt x="33350" y="1079500"/>
                  </a:lnTo>
                  <a:lnTo>
                    <a:pt x="32575" y="1079500"/>
                  </a:lnTo>
                  <a:lnTo>
                    <a:pt x="32727" y="1066800"/>
                  </a:lnTo>
                  <a:lnTo>
                    <a:pt x="31343" y="1079500"/>
                  </a:lnTo>
                  <a:lnTo>
                    <a:pt x="31330" y="1054100"/>
                  </a:lnTo>
                  <a:lnTo>
                    <a:pt x="30784" y="1054100"/>
                  </a:lnTo>
                  <a:lnTo>
                    <a:pt x="30340" y="1066800"/>
                  </a:lnTo>
                  <a:lnTo>
                    <a:pt x="28092" y="1066800"/>
                  </a:lnTo>
                  <a:lnTo>
                    <a:pt x="27546" y="1079500"/>
                  </a:lnTo>
                  <a:lnTo>
                    <a:pt x="27165" y="1079500"/>
                  </a:lnTo>
                  <a:lnTo>
                    <a:pt x="26797" y="1092200"/>
                  </a:lnTo>
                  <a:lnTo>
                    <a:pt x="25781" y="1092200"/>
                  </a:lnTo>
                  <a:lnTo>
                    <a:pt x="25501" y="1104900"/>
                  </a:lnTo>
                  <a:lnTo>
                    <a:pt x="24879" y="1104900"/>
                  </a:lnTo>
                  <a:lnTo>
                    <a:pt x="24231" y="1117600"/>
                  </a:lnTo>
                  <a:lnTo>
                    <a:pt x="24625" y="1117600"/>
                  </a:lnTo>
                  <a:lnTo>
                    <a:pt x="25196" y="1129055"/>
                  </a:lnTo>
                  <a:lnTo>
                    <a:pt x="25311" y="1134325"/>
                  </a:lnTo>
                  <a:lnTo>
                    <a:pt x="25450" y="1143000"/>
                  </a:lnTo>
                  <a:lnTo>
                    <a:pt x="27838" y="1143000"/>
                  </a:lnTo>
                  <a:lnTo>
                    <a:pt x="28333" y="1155700"/>
                  </a:lnTo>
                  <a:lnTo>
                    <a:pt x="32359" y="1155700"/>
                  </a:lnTo>
                  <a:lnTo>
                    <a:pt x="33223" y="1168400"/>
                  </a:lnTo>
                  <a:lnTo>
                    <a:pt x="34785" y="1168400"/>
                  </a:lnTo>
                  <a:lnTo>
                    <a:pt x="36791" y="1181100"/>
                  </a:lnTo>
                  <a:lnTo>
                    <a:pt x="37515" y="1181100"/>
                  </a:lnTo>
                  <a:lnTo>
                    <a:pt x="38773" y="1193800"/>
                  </a:lnTo>
                  <a:lnTo>
                    <a:pt x="40576" y="1193800"/>
                  </a:lnTo>
                  <a:lnTo>
                    <a:pt x="41313" y="1181100"/>
                  </a:lnTo>
                  <a:lnTo>
                    <a:pt x="42418" y="1193800"/>
                  </a:lnTo>
                  <a:lnTo>
                    <a:pt x="44932" y="1193800"/>
                  </a:lnTo>
                  <a:lnTo>
                    <a:pt x="45580" y="1206500"/>
                  </a:lnTo>
                  <a:lnTo>
                    <a:pt x="48425" y="1206500"/>
                  </a:lnTo>
                  <a:lnTo>
                    <a:pt x="52019" y="1219200"/>
                  </a:lnTo>
                  <a:lnTo>
                    <a:pt x="52501" y="1206500"/>
                  </a:lnTo>
                  <a:lnTo>
                    <a:pt x="53479" y="1219200"/>
                  </a:lnTo>
                  <a:lnTo>
                    <a:pt x="52019" y="1219200"/>
                  </a:lnTo>
                  <a:lnTo>
                    <a:pt x="46888" y="1219200"/>
                  </a:lnTo>
                  <a:lnTo>
                    <a:pt x="47409" y="1231900"/>
                  </a:lnTo>
                  <a:lnTo>
                    <a:pt x="47053" y="1231900"/>
                  </a:lnTo>
                  <a:lnTo>
                    <a:pt x="46342" y="1219200"/>
                  </a:lnTo>
                  <a:lnTo>
                    <a:pt x="44564" y="1219200"/>
                  </a:lnTo>
                  <a:lnTo>
                    <a:pt x="44678" y="1230528"/>
                  </a:lnTo>
                  <a:lnTo>
                    <a:pt x="44831" y="1231900"/>
                  </a:lnTo>
                  <a:lnTo>
                    <a:pt x="46494" y="1244600"/>
                  </a:lnTo>
                  <a:lnTo>
                    <a:pt x="48310" y="1244600"/>
                  </a:lnTo>
                  <a:lnTo>
                    <a:pt x="50139" y="1257300"/>
                  </a:lnTo>
                  <a:lnTo>
                    <a:pt x="52387" y="1257300"/>
                  </a:lnTo>
                  <a:lnTo>
                    <a:pt x="54914" y="1270000"/>
                  </a:lnTo>
                  <a:lnTo>
                    <a:pt x="57670" y="1282700"/>
                  </a:lnTo>
                  <a:lnTo>
                    <a:pt x="60579" y="1295400"/>
                  </a:lnTo>
                  <a:lnTo>
                    <a:pt x="63017" y="1295400"/>
                  </a:lnTo>
                  <a:lnTo>
                    <a:pt x="65214" y="1308100"/>
                  </a:lnTo>
                  <a:lnTo>
                    <a:pt x="62585" y="1308100"/>
                  </a:lnTo>
                  <a:lnTo>
                    <a:pt x="59842" y="1295400"/>
                  </a:lnTo>
                  <a:lnTo>
                    <a:pt x="59880" y="1308100"/>
                  </a:lnTo>
                  <a:lnTo>
                    <a:pt x="58737" y="1308100"/>
                  </a:lnTo>
                  <a:lnTo>
                    <a:pt x="55994" y="1295400"/>
                  </a:lnTo>
                  <a:lnTo>
                    <a:pt x="58356" y="1308100"/>
                  </a:lnTo>
                  <a:lnTo>
                    <a:pt x="57556" y="1308100"/>
                  </a:lnTo>
                  <a:lnTo>
                    <a:pt x="55321" y="1302092"/>
                  </a:lnTo>
                  <a:lnTo>
                    <a:pt x="55892" y="1308100"/>
                  </a:lnTo>
                  <a:lnTo>
                    <a:pt x="52235" y="1295400"/>
                  </a:lnTo>
                  <a:lnTo>
                    <a:pt x="50787" y="1295400"/>
                  </a:lnTo>
                  <a:lnTo>
                    <a:pt x="52222" y="1308100"/>
                  </a:lnTo>
                  <a:lnTo>
                    <a:pt x="51625" y="1308100"/>
                  </a:lnTo>
                  <a:lnTo>
                    <a:pt x="55689" y="1319898"/>
                  </a:lnTo>
                  <a:lnTo>
                    <a:pt x="55854" y="1320800"/>
                  </a:lnTo>
                  <a:lnTo>
                    <a:pt x="56007" y="1320800"/>
                  </a:lnTo>
                  <a:lnTo>
                    <a:pt x="56908" y="1320800"/>
                  </a:lnTo>
                  <a:lnTo>
                    <a:pt x="58305" y="1320800"/>
                  </a:lnTo>
                  <a:lnTo>
                    <a:pt x="60629" y="1333500"/>
                  </a:lnTo>
                  <a:lnTo>
                    <a:pt x="66382" y="1333500"/>
                  </a:lnTo>
                  <a:lnTo>
                    <a:pt x="70294" y="1346200"/>
                  </a:lnTo>
                  <a:lnTo>
                    <a:pt x="70459" y="1346200"/>
                  </a:lnTo>
                  <a:lnTo>
                    <a:pt x="74307" y="1358900"/>
                  </a:lnTo>
                  <a:lnTo>
                    <a:pt x="78193" y="1358900"/>
                  </a:lnTo>
                  <a:lnTo>
                    <a:pt x="82080" y="1371600"/>
                  </a:lnTo>
                  <a:lnTo>
                    <a:pt x="86410" y="1371600"/>
                  </a:lnTo>
                  <a:lnTo>
                    <a:pt x="91211" y="1384300"/>
                  </a:lnTo>
                  <a:lnTo>
                    <a:pt x="101282" y="1384300"/>
                  </a:lnTo>
                  <a:lnTo>
                    <a:pt x="106476" y="1397000"/>
                  </a:lnTo>
                  <a:lnTo>
                    <a:pt x="117487" y="1397000"/>
                  </a:lnTo>
                  <a:lnTo>
                    <a:pt x="120777" y="1409700"/>
                  </a:lnTo>
                  <a:lnTo>
                    <a:pt x="127787" y="1409700"/>
                  </a:lnTo>
                  <a:lnTo>
                    <a:pt x="132613" y="1422400"/>
                  </a:lnTo>
                  <a:lnTo>
                    <a:pt x="137452" y="1422400"/>
                  </a:lnTo>
                  <a:lnTo>
                    <a:pt x="142176" y="1435100"/>
                  </a:lnTo>
                  <a:lnTo>
                    <a:pt x="148145" y="1435100"/>
                  </a:lnTo>
                  <a:lnTo>
                    <a:pt x="148348" y="1447800"/>
                  </a:lnTo>
                  <a:lnTo>
                    <a:pt x="151257" y="1447800"/>
                  </a:lnTo>
                  <a:lnTo>
                    <a:pt x="148971" y="1460500"/>
                  </a:lnTo>
                  <a:lnTo>
                    <a:pt x="148437" y="1460500"/>
                  </a:lnTo>
                  <a:lnTo>
                    <a:pt x="147447" y="1473200"/>
                  </a:lnTo>
                  <a:lnTo>
                    <a:pt x="148412" y="1473200"/>
                  </a:lnTo>
                  <a:lnTo>
                    <a:pt x="149479" y="1485900"/>
                  </a:lnTo>
                  <a:lnTo>
                    <a:pt x="148336" y="1485900"/>
                  </a:lnTo>
                  <a:lnTo>
                    <a:pt x="147269" y="1498600"/>
                  </a:lnTo>
                  <a:lnTo>
                    <a:pt x="150901" y="1498600"/>
                  </a:lnTo>
                  <a:lnTo>
                    <a:pt x="151511" y="1511300"/>
                  </a:lnTo>
                  <a:lnTo>
                    <a:pt x="160896" y="1511300"/>
                  </a:lnTo>
                  <a:lnTo>
                    <a:pt x="161480" y="1524000"/>
                  </a:lnTo>
                  <a:lnTo>
                    <a:pt x="162941" y="1524000"/>
                  </a:lnTo>
                  <a:lnTo>
                    <a:pt x="163423" y="1536700"/>
                  </a:lnTo>
                  <a:lnTo>
                    <a:pt x="169557" y="1536700"/>
                  </a:lnTo>
                  <a:lnTo>
                    <a:pt x="169735" y="1549400"/>
                  </a:lnTo>
                  <a:lnTo>
                    <a:pt x="185940" y="1549400"/>
                  </a:lnTo>
                  <a:lnTo>
                    <a:pt x="189623" y="1562100"/>
                  </a:lnTo>
                  <a:lnTo>
                    <a:pt x="197319" y="1562100"/>
                  </a:lnTo>
                  <a:lnTo>
                    <a:pt x="197866" y="1574800"/>
                  </a:lnTo>
                  <a:lnTo>
                    <a:pt x="202209" y="1574800"/>
                  </a:lnTo>
                  <a:lnTo>
                    <a:pt x="203923" y="1587500"/>
                  </a:lnTo>
                  <a:lnTo>
                    <a:pt x="216725" y="1587500"/>
                  </a:lnTo>
                  <a:lnTo>
                    <a:pt x="216166" y="1600200"/>
                  </a:lnTo>
                  <a:lnTo>
                    <a:pt x="217741" y="1600200"/>
                  </a:lnTo>
                  <a:lnTo>
                    <a:pt x="219811" y="1612900"/>
                  </a:lnTo>
                  <a:lnTo>
                    <a:pt x="223177" y="1612900"/>
                  </a:lnTo>
                  <a:lnTo>
                    <a:pt x="223596" y="1625600"/>
                  </a:lnTo>
                  <a:lnTo>
                    <a:pt x="216687" y="1625600"/>
                  </a:lnTo>
                  <a:lnTo>
                    <a:pt x="216141" y="1638300"/>
                  </a:lnTo>
                  <a:lnTo>
                    <a:pt x="211531" y="1638300"/>
                  </a:lnTo>
                  <a:lnTo>
                    <a:pt x="211416" y="1651000"/>
                  </a:lnTo>
                  <a:lnTo>
                    <a:pt x="210375" y="1651000"/>
                  </a:lnTo>
                  <a:lnTo>
                    <a:pt x="205244" y="1663700"/>
                  </a:lnTo>
                  <a:lnTo>
                    <a:pt x="197637" y="1663700"/>
                  </a:lnTo>
                  <a:lnTo>
                    <a:pt x="197091" y="1676400"/>
                  </a:lnTo>
                  <a:lnTo>
                    <a:pt x="194970" y="1676400"/>
                  </a:lnTo>
                  <a:lnTo>
                    <a:pt x="195021" y="1663700"/>
                  </a:lnTo>
                  <a:lnTo>
                    <a:pt x="192354" y="1663700"/>
                  </a:lnTo>
                  <a:lnTo>
                    <a:pt x="192608" y="1676400"/>
                  </a:lnTo>
                  <a:lnTo>
                    <a:pt x="187947" y="1676400"/>
                  </a:lnTo>
                  <a:lnTo>
                    <a:pt x="187947" y="1714500"/>
                  </a:lnTo>
                  <a:lnTo>
                    <a:pt x="187121" y="1727200"/>
                  </a:lnTo>
                  <a:lnTo>
                    <a:pt x="186715" y="1727200"/>
                  </a:lnTo>
                  <a:lnTo>
                    <a:pt x="187947" y="1714500"/>
                  </a:lnTo>
                  <a:lnTo>
                    <a:pt x="187947" y="1676400"/>
                  </a:lnTo>
                  <a:lnTo>
                    <a:pt x="187553" y="1676400"/>
                  </a:lnTo>
                  <a:lnTo>
                    <a:pt x="187045" y="1676400"/>
                  </a:lnTo>
                  <a:lnTo>
                    <a:pt x="186893" y="1681911"/>
                  </a:lnTo>
                  <a:lnTo>
                    <a:pt x="186690" y="1689100"/>
                  </a:lnTo>
                  <a:lnTo>
                    <a:pt x="186016" y="1689100"/>
                  </a:lnTo>
                  <a:lnTo>
                    <a:pt x="186893" y="1681911"/>
                  </a:lnTo>
                  <a:lnTo>
                    <a:pt x="186918" y="1663700"/>
                  </a:lnTo>
                  <a:lnTo>
                    <a:pt x="186347" y="1663700"/>
                  </a:lnTo>
                  <a:lnTo>
                    <a:pt x="185851" y="1676400"/>
                  </a:lnTo>
                  <a:lnTo>
                    <a:pt x="179870" y="1676400"/>
                  </a:lnTo>
                  <a:lnTo>
                    <a:pt x="179590" y="1689100"/>
                  </a:lnTo>
                  <a:lnTo>
                    <a:pt x="178765" y="1689100"/>
                  </a:lnTo>
                  <a:lnTo>
                    <a:pt x="177927" y="1676400"/>
                  </a:lnTo>
                  <a:lnTo>
                    <a:pt x="176682" y="1676400"/>
                  </a:lnTo>
                  <a:lnTo>
                    <a:pt x="175831" y="1689100"/>
                  </a:lnTo>
                  <a:lnTo>
                    <a:pt x="177469" y="1689100"/>
                  </a:lnTo>
                  <a:lnTo>
                    <a:pt x="177190" y="1701800"/>
                  </a:lnTo>
                  <a:lnTo>
                    <a:pt x="178396" y="1701800"/>
                  </a:lnTo>
                  <a:lnTo>
                    <a:pt x="179019" y="1714500"/>
                  </a:lnTo>
                  <a:lnTo>
                    <a:pt x="181711" y="1714500"/>
                  </a:lnTo>
                  <a:lnTo>
                    <a:pt x="181813" y="1727200"/>
                  </a:lnTo>
                  <a:lnTo>
                    <a:pt x="182321" y="1727200"/>
                  </a:lnTo>
                  <a:lnTo>
                    <a:pt x="183159" y="1739900"/>
                  </a:lnTo>
                  <a:lnTo>
                    <a:pt x="192722" y="1739900"/>
                  </a:lnTo>
                  <a:lnTo>
                    <a:pt x="193598" y="1752600"/>
                  </a:lnTo>
                  <a:lnTo>
                    <a:pt x="194678" y="1739900"/>
                  </a:lnTo>
                  <a:lnTo>
                    <a:pt x="195859" y="1739900"/>
                  </a:lnTo>
                  <a:lnTo>
                    <a:pt x="195262" y="1752600"/>
                  </a:lnTo>
                  <a:lnTo>
                    <a:pt x="197726" y="1752600"/>
                  </a:lnTo>
                  <a:lnTo>
                    <a:pt x="197599" y="1765300"/>
                  </a:lnTo>
                  <a:lnTo>
                    <a:pt x="200558" y="1765300"/>
                  </a:lnTo>
                  <a:lnTo>
                    <a:pt x="201142" y="1778000"/>
                  </a:lnTo>
                  <a:lnTo>
                    <a:pt x="201625" y="1765300"/>
                  </a:lnTo>
                  <a:lnTo>
                    <a:pt x="201828" y="1765300"/>
                  </a:lnTo>
                  <a:lnTo>
                    <a:pt x="202082" y="1778000"/>
                  </a:lnTo>
                  <a:lnTo>
                    <a:pt x="201853" y="1790700"/>
                  </a:lnTo>
                  <a:lnTo>
                    <a:pt x="204165" y="1790700"/>
                  </a:lnTo>
                  <a:lnTo>
                    <a:pt x="203479" y="1803400"/>
                  </a:lnTo>
                  <a:lnTo>
                    <a:pt x="209042" y="1790700"/>
                  </a:lnTo>
                  <a:lnTo>
                    <a:pt x="216382" y="1790700"/>
                  </a:lnTo>
                  <a:lnTo>
                    <a:pt x="216763" y="1778000"/>
                  </a:lnTo>
                  <a:lnTo>
                    <a:pt x="218516" y="1778000"/>
                  </a:lnTo>
                  <a:lnTo>
                    <a:pt x="216382" y="1790700"/>
                  </a:lnTo>
                  <a:lnTo>
                    <a:pt x="218833" y="1790700"/>
                  </a:lnTo>
                  <a:lnTo>
                    <a:pt x="219595" y="1778000"/>
                  </a:lnTo>
                  <a:lnTo>
                    <a:pt x="219913" y="1790700"/>
                  </a:lnTo>
                  <a:lnTo>
                    <a:pt x="222224" y="1778000"/>
                  </a:lnTo>
                  <a:lnTo>
                    <a:pt x="226288" y="1778000"/>
                  </a:lnTo>
                  <a:lnTo>
                    <a:pt x="227507" y="1765300"/>
                  </a:lnTo>
                  <a:lnTo>
                    <a:pt x="227558" y="1778000"/>
                  </a:lnTo>
                  <a:lnTo>
                    <a:pt x="228180" y="1778000"/>
                  </a:lnTo>
                  <a:lnTo>
                    <a:pt x="228968" y="1765300"/>
                  </a:lnTo>
                  <a:lnTo>
                    <a:pt x="233565" y="1765300"/>
                  </a:lnTo>
                  <a:lnTo>
                    <a:pt x="234632" y="1752600"/>
                  </a:lnTo>
                  <a:lnTo>
                    <a:pt x="237083" y="1752600"/>
                  </a:lnTo>
                  <a:lnTo>
                    <a:pt x="238963" y="1739900"/>
                  </a:lnTo>
                  <a:lnTo>
                    <a:pt x="240296" y="1739900"/>
                  </a:lnTo>
                  <a:lnTo>
                    <a:pt x="240398" y="1752600"/>
                  </a:lnTo>
                  <a:lnTo>
                    <a:pt x="240906" y="1752600"/>
                  </a:lnTo>
                  <a:lnTo>
                    <a:pt x="241452" y="1739900"/>
                  </a:lnTo>
                  <a:lnTo>
                    <a:pt x="250101" y="1739900"/>
                  </a:lnTo>
                  <a:lnTo>
                    <a:pt x="251040" y="1727200"/>
                  </a:lnTo>
                  <a:lnTo>
                    <a:pt x="253111" y="1727200"/>
                  </a:lnTo>
                  <a:lnTo>
                    <a:pt x="254063" y="1714500"/>
                  </a:lnTo>
                  <a:lnTo>
                    <a:pt x="255460" y="1714500"/>
                  </a:lnTo>
                  <a:lnTo>
                    <a:pt x="253453" y="1727200"/>
                  </a:lnTo>
                  <a:lnTo>
                    <a:pt x="255485" y="1727200"/>
                  </a:lnTo>
                  <a:lnTo>
                    <a:pt x="256095" y="1714500"/>
                  </a:lnTo>
                  <a:lnTo>
                    <a:pt x="256806" y="1727200"/>
                  </a:lnTo>
                  <a:lnTo>
                    <a:pt x="257441" y="1714500"/>
                  </a:lnTo>
                  <a:lnTo>
                    <a:pt x="258940" y="1714500"/>
                  </a:lnTo>
                  <a:lnTo>
                    <a:pt x="259321" y="1701800"/>
                  </a:lnTo>
                  <a:lnTo>
                    <a:pt x="258673" y="1701800"/>
                  </a:lnTo>
                  <a:lnTo>
                    <a:pt x="259092" y="1689100"/>
                  </a:lnTo>
                  <a:lnTo>
                    <a:pt x="273050" y="1689100"/>
                  </a:lnTo>
                  <a:lnTo>
                    <a:pt x="274523" y="1676400"/>
                  </a:lnTo>
                  <a:lnTo>
                    <a:pt x="278142" y="1676400"/>
                  </a:lnTo>
                  <a:lnTo>
                    <a:pt x="278853" y="1663700"/>
                  </a:lnTo>
                  <a:lnTo>
                    <a:pt x="296964" y="1663700"/>
                  </a:lnTo>
                  <a:lnTo>
                    <a:pt x="298157" y="1651000"/>
                  </a:lnTo>
                  <a:lnTo>
                    <a:pt x="340804" y="1651000"/>
                  </a:lnTo>
                  <a:lnTo>
                    <a:pt x="341731" y="1663700"/>
                  </a:lnTo>
                  <a:lnTo>
                    <a:pt x="351878" y="1663700"/>
                  </a:lnTo>
                  <a:lnTo>
                    <a:pt x="351028" y="1676400"/>
                  </a:lnTo>
                  <a:lnTo>
                    <a:pt x="346760" y="1676400"/>
                  </a:lnTo>
                  <a:lnTo>
                    <a:pt x="346265" y="1689100"/>
                  </a:lnTo>
                  <a:lnTo>
                    <a:pt x="345884" y="1689100"/>
                  </a:lnTo>
                  <a:lnTo>
                    <a:pt x="345655" y="1701800"/>
                  </a:lnTo>
                  <a:lnTo>
                    <a:pt x="344652" y="1701800"/>
                  </a:lnTo>
                  <a:lnTo>
                    <a:pt x="342404" y="1714500"/>
                  </a:lnTo>
                  <a:lnTo>
                    <a:pt x="338162" y="1727200"/>
                  </a:lnTo>
                  <a:lnTo>
                    <a:pt x="335292" y="1727200"/>
                  </a:lnTo>
                  <a:lnTo>
                    <a:pt x="334886" y="1739900"/>
                  </a:lnTo>
                  <a:lnTo>
                    <a:pt x="335495" y="1739900"/>
                  </a:lnTo>
                  <a:lnTo>
                    <a:pt x="336232" y="1752600"/>
                  </a:lnTo>
                  <a:lnTo>
                    <a:pt x="333857" y="1752600"/>
                  </a:lnTo>
                  <a:lnTo>
                    <a:pt x="332689" y="1765300"/>
                  </a:lnTo>
                  <a:lnTo>
                    <a:pt x="332574" y="2082800"/>
                  </a:lnTo>
                  <a:lnTo>
                    <a:pt x="328002" y="2082800"/>
                  </a:lnTo>
                  <a:lnTo>
                    <a:pt x="327202" y="2078316"/>
                  </a:lnTo>
                  <a:lnTo>
                    <a:pt x="332574" y="2082800"/>
                  </a:lnTo>
                  <a:lnTo>
                    <a:pt x="332574" y="1765300"/>
                  </a:lnTo>
                  <a:lnTo>
                    <a:pt x="329704" y="1765300"/>
                  </a:lnTo>
                  <a:lnTo>
                    <a:pt x="327939" y="1778000"/>
                  </a:lnTo>
                  <a:lnTo>
                    <a:pt x="321741" y="1778000"/>
                  </a:lnTo>
                  <a:lnTo>
                    <a:pt x="320776" y="1790700"/>
                  </a:lnTo>
                  <a:lnTo>
                    <a:pt x="314032" y="1790700"/>
                  </a:lnTo>
                  <a:lnTo>
                    <a:pt x="313664" y="1803400"/>
                  </a:lnTo>
                  <a:lnTo>
                    <a:pt x="311086" y="1803400"/>
                  </a:lnTo>
                  <a:lnTo>
                    <a:pt x="311048" y="1816100"/>
                  </a:lnTo>
                  <a:lnTo>
                    <a:pt x="308025" y="1816100"/>
                  </a:lnTo>
                  <a:lnTo>
                    <a:pt x="309714" y="1828800"/>
                  </a:lnTo>
                  <a:lnTo>
                    <a:pt x="310222" y="1828800"/>
                  </a:lnTo>
                  <a:lnTo>
                    <a:pt x="309511" y="1841500"/>
                  </a:lnTo>
                  <a:lnTo>
                    <a:pt x="294157" y="1841500"/>
                  </a:lnTo>
                  <a:lnTo>
                    <a:pt x="293535" y="1854200"/>
                  </a:lnTo>
                  <a:lnTo>
                    <a:pt x="289128" y="1866900"/>
                  </a:lnTo>
                  <a:lnTo>
                    <a:pt x="285965" y="1866900"/>
                  </a:lnTo>
                  <a:lnTo>
                    <a:pt x="284835" y="1879600"/>
                  </a:lnTo>
                  <a:lnTo>
                    <a:pt x="286677" y="1879600"/>
                  </a:lnTo>
                  <a:lnTo>
                    <a:pt x="287248" y="1892300"/>
                  </a:lnTo>
                  <a:lnTo>
                    <a:pt x="286778" y="1905000"/>
                  </a:lnTo>
                  <a:lnTo>
                    <a:pt x="283718" y="1905000"/>
                  </a:lnTo>
                  <a:lnTo>
                    <a:pt x="281584" y="1917700"/>
                  </a:lnTo>
                  <a:lnTo>
                    <a:pt x="279819" y="1917700"/>
                  </a:lnTo>
                  <a:lnTo>
                    <a:pt x="275323" y="1930400"/>
                  </a:lnTo>
                  <a:lnTo>
                    <a:pt x="277672" y="1930400"/>
                  </a:lnTo>
                  <a:lnTo>
                    <a:pt x="277355" y="1943100"/>
                  </a:lnTo>
                  <a:lnTo>
                    <a:pt x="264629" y="1943100"/>
                  </a:lnTo>
                  <a:lnTo>
                    <a:pt x="263677" y="1955800"/>
                  </a:lnTo>
                  <a:lnTo>
                    <a:pt x="260400" y="1955800"/>
                  </a:lnTo>
                  <a:lnTo>
                    <a:pt x="259156" y="1968500"/>
                  </a:lnTo>
                  <a:lnTo>
                    <a:pt x="257975" y="1968500"/>
                  </a:lnTo>
                  <a:lnTo>
                    <a:pt x="258940" y="1981200"/>
                  </a:lnTo>
                  <a:lnTo>
                    <a:pt x="266496" y="1981200"/>
                  </a:lnTo>
                  <a:lnTo>
                    <a:pt x="267360" y="1993900"/>
                  </a:lnTo>
                  <a:lnTo>
                    <a:pt x="266420" y="1993900"/>
                  </a:lnTo>
                  <a:lnTo>
                    <a:pt x="265582" y="2006600"/>
                  </a:lnTo>
                  <a:lnTo>
                    <a:pt x="262902" y="2006600"/>
                  </a:lnTo>
                  <a:lnTo>
                    <a:pt x="258127" y="2019300"/>
                  </a:lnTo>
                  <a:lnTo>
                    <a:pt x="253885" y="2019300"/>
                  </a:lnTo>
                  <a:lnTo>
                    <a:pt x="252730" y="2032000"/>
                  </a:lnTo>
                  <a:lnTo>
                    <a:pt x="250405" y="2032000"/>
                  </a:lnTo>
                  <a:lnTo>
                    <a:pt x="253085" y="2035975"/>
                  </a:lnTo>
                  <a:lnTo>
                    <a:pt x="245364" y="2032000"/>
                  </a:lnTo>
                  <a:lnTo>
                    <a:pt x="243954" y="2032000"/>
                  </a:lnTo>
                  <a:lnTo>
                    <a:pt x="241363" y="2044700"/>
                  </a:lnTo>
                  <a:lnTo>
                    <a:pt x="238290" y="2044700"/>
                  </a:lnTo>
                  <a:lnTo>
                    <a:pt x="237363" y="2057400"/>
                  </a:lnTo>
                  <a:lnTo>
                    <a:pt x="235026" y="2057400"/>
                  </a:lnTo>
                  <a:lnTo>
                    <a:pt x="234073" y="2070100"/>
                  </a:lnTo>
                  <a:lnTo>
                    <a:pt x="233083" y="2070100"/>
                  </a:lnTo>
                  <a:lnTo>
                    <a:pt x="233514" y="2082800"/>
                  </a:lnTo>
                  <a:lnTo>
                    <a:pt x="239839" y="2082800"/>
                  </a:lnTo>
                  <a:lnTo>
                    <a:pt x="238544" y="2095500"/>
                  </a:lnTo>
                  <a:lnTo>
                    <a:pt x="235521" y="2095500"/>
                  </a:lnTo>
                  <a:lnTo>
                    <a:pt x="234518" y="2108200"/>
                  </a:lnTo>
                  <a:lnTo>
                    <a:pt x="232600" y="2108200"/>
                  </a:lnTo>
                  <a:lnTo>
                    <a:pt x="231419" y="2120900"/>
                  </a:lnTo>
                  <a:lnTo>
                    <a:pt x="225755" y="2120900"/>
                  </a:lnTo>
                  <a:lnTo>
                    <a:pt x="223735" y="2133600"/>
                  </a:lnTo>
                  <a:lnTo>
                    <a:pt x="216941" y="2133600"/>
                  </a:lnTo>
                  <a:lnTo>
                    <a:pt x="215138" y="2146300"/>
                  </a:lnTo>
                  <a:lnTo>
                    <a:pt x="209753" y="2146300"/>
                  </a:lnTo>
                  <a:lnTo>
                    <a:pt x="203669" y="2159000"/>
                  </a:lnTo>
                  <a:lnTo>
                    <a:pt x="196164" y="2159000"/>
                  </a:lnTo>
                  <a:lnTo>
                    <a:pt x="192684" y="2171700"/>
                  </a:lnTo>
                  <a:lnTo>
                    <a:pt x="179362" y="2171700"/>
                  </a:lnTo>
                  <a:lnTo>
                    <a:pt x="178282" y="2184400"/>
                  </a:lnTo>
                  <a:lnTo>
                    <a:pt x="169570" y="2184400"/>
                  </a:lnTo>
                  <a:lnTo>
                    <a:pt x="168617" y="2197100"/>
                  </a:lnTo>
                  <a:lnTo>
                    <a:pt x="164223" y="2197100"/>
                  </a:lnTo>
                  <a:lnTo>
                    <a:pt x="164236" y="2209800"/>
                  </a:lnTo>
                  <a:lnTo>
                    <a:pt x="132791" y="2209800"/>
                  </a:lnTo>
                  <a:lnTo>
                    <a:pt x="133870" y="2197100"/>
                  </a:lnTo>
                  <a:lnTo>
                    <a:pt x="135737" y="2197100"/>
                  </a:lnTo>
                  <a:lnTo>
                    <a:pt x="135940" y="2184400"/>
                  </a:lnTo>
                  <a:lnTo>
                    <a:pt x="125349" y="2184400"/>
                  </a:lnTo>
                  <a:lnTo>
                    <a:pt x="124485" y="2197100"/>
                  </a:lnTo>
                  <a:lnTo>
                    <a:pt x="112014" y="2197100"/>
                  </a:lnTo>
                  <a:lnTo>
                    <a:pt x="113690" y="2184400"/>
                  </a:lnTo>
                  <a:lnTo>
                    <a:pt x="116014" y="2184400"/>
                  </a:lnTo>
                  <a:lnTo>
                    <a:pt x="114731" y="2171700"/>
                  </a:lnTo>
                  <a:lnTo>
                    <a:pt x="122428" y="2171700"/>
                  </a:lnTo>
                  <a:lnTo>
                    <a:pt x="122110" y="2159000"/>
                  </a:lnTo>
                  <a:lnTo>
                    <a:pt x="120484" y="2159000"/>
                  </a:lnTo>
                  <a:lnTo>
                    <a:pt x="119481" y="2146300"/>
                  </a:lnTo>
                  <a:lnTo>
                    <a:pt x="109804" y="2146300"/>
                  </a:lnTo>
                  <a:lnTo>
                    <a:pt x="109893" y="2133600"/>
                  </a:lnTo>
                  <a:lnTo>
                    <a:pt x="111658" y="2133600"/>
                  </a:lnTo>
                  <a:lnTo>
                    <a:pt x="112026" y="2120900"/>
                  </a:lnTo>
                  <a:lnTo>
                    <a:pt x="112737" y="2120900"/>
                  </a:lnTo>
                  <a:lnTo>
                    <a:pt x="113195" y="2108200"/>
                  </a:lnTo>
                  <a:lnTo>
                    <a:pt x="111112" y="2108200"/>
                  </a:lnTo>
                  <a:lnTo>
                    <a:pt x="109677" y="2095500"/>
                  </a:lnTo>
                  <a:lnTo>
                    <a:pt x="101206" y="2095500"/>
                  </a:lnTo>
                  <a:lnTo>
                    <a:pt x="98856" y="2082800"/>
                  </a:lnTo>
                  <a:lnTo>
                    <a:pt x="87528" y="2082800"/>
                  </a:lnTo>
                  <a:lnTo>
                    <a:pt x="86385" y="2070100"/>
                  </a:lnTo>
                  <a:lnTo>
                    <a:pt x="86067" y="2070100"/>
                  </a:lnTo>
                  <a:lnTo>
                    <a:pt x="69519" y="2057400"/>
                  </a:lnTo>
                  <a:lnTo>
                    <a:pt x="59994" y="2057400"/>
                  </a:lnTo>
                  <a:lnTo>
                    <a:pt x="57289" y="2044700"/>
                  </a:lnTo>
                  <a:lnTo>
                    <a:pt x="36982" y="2044700"/>
                  </a:lnTo>
                  <a:lnTo>
                    <a:pt x="33845" y="2057400"/>
                  </a:lnTo>
                  <a:lnTo>
                    <a:pt x="31178" y="2057400"/>
                  </a:lnTo>
                  <a:lnTo>
                    <a:pt x="28613" y="2070100"/>
                  </a:lnTo>
                  <a:lnTo>
                    <a:pt x="22821" y="2070100"/>
                  </a:lnTo>
                  <a:lnTo>
                    <a:pt x="22707" y="2082800"/>
                  </a:lnTo>
                  <a:lnTo>
                    <a:pt x="16827" y="2082800"/>
                  </a:lnTo>
                  <a:lnTo>
                    <a:pt x="15176" y="2095500"/>
                  </a:lnTo>
                  <a:lnTo>
                    <a:pt x="6743" y="2095500"/>
                  </a:lnTo>
                  <a:lnTo>
                    <a:pt x="4775" y="2108200"/>
                  </a:lnTo>
                  <a:lnTo>
                    <a:pt x="3098" y="2108200"/>
                  </a:lnTo>
                  <a:lnTo>
                    <a:pt x="3048" y="2120900"/>
                  </a:lnTo>
                  <a:lnTo>
                    <a:pt x="6502" y="2120900"/>
                  </a:lnTo>
                  <a:lnTo>
                    <a:pt x="6515" y="2133600"/>
                  </a:lnTo>
                  <a:lnTo>
                    <a:pt x="12293" y="2133600"/>
                  </a:lnTo>
                  <a:lnTo>
                    <a:pt x="12649" y="2146300"/>
                  </a:lnTo>
                  <a:lnTo>
                    <a:pt x="19215" y="2146300"/>
                  </a:lnTo>
                  <a:lnTo>
                    <a:pt x="18542" y="2159000"/>
                  </a:lnTo>
                  <a:lnTo>
                    <a:pt x="6083" y="2159000"/>
                  </a:lnTo>
                  <a:lnTo>
                    <a:pt x="5803" y="2171700"/>
                  </a:lnTo>
                  <a:lnTo>
                    <a:pt x="5232" y="2171700"/>
                  </a:lnTo>
                  <a:lnTo>
                    <a:pt x="6146" y="2184400"/>
                  </a:lnTo>
                  <a:lnTo>
                    <a:pt x="11074" y="2184400"/>
                  </a:lnTo>
                  <a:lnTo>
                    <a:pt x="13944" y="2197100"/>
                  </a:lnTo>
                  <a:lnTo>
                    <a:pt x="18135" y="2197100"/>
                  </a:lnTo>
                  <a:lnTo>
                    <a:pt x="19723" y="2209800"/>
                  </a:lnTo>
                  <a:lnTo>
                    <a:pt x="31445" y="2209800"/>
                  </a:lnTo>
                  <a:lnTo>
                    <a:pt x="33096" y="2222500"/>
                  </a:lnTo>
                  <a:lnTo>
                    <a:pt x="43116" y="2222500"/>
                  </a:lnTo>
                  <a:lnTo>
                    <a:pt x="46037" y="2235200"/>
                  </a:lnTo>
                  <a:lnTo>
                    <a:pt x="38569" y="2235200"/>
                  </a:lnTo>
                  <a:lnTo>
                    <a:pt x="38468" y="2247900"/>
                  </a:lnTo>
                  <a:lnTo>
                    <a:pt x="39103" y="2260600"/>
                  </a:lnTo>
                  <a:lnTo>
                    <a:pt x="45631" y="2260600"/>
                  </a:lnTo>
                  <a:lnTo>
                    <a:pt x="48780" y="2273300"/>
                  </a:lnTo>
                  <a:lnTo>
                    <a:pt x="57975" y="2273300"/>
                  </a:lnTo>
                  <a:lnTo>
                    <a:pt x="61899" y="2286000"/>
                  </a:lnTo>
                  <a:lnTo>
                    <a:pt x="77558" y="2286000"/>
                  </a:lnTo>
                  <a:lnTo>
                    <a:pt x="79654" y="2298700"/>
                  </a:lnTo>
                  <a:lnTo>
                    <a:pt x="100850" y="2298700"/>
                  </a:lnTo>
                  <a:lnTo>
                    <a:pt x="105194" y="2311400"/>
                  </a:lnTo>
                  <a:lnTo>
                    <a:pt x="159499" y="2311400"/>
                  </a:lnTo>
                  <a:lnTo>
                    <a:pt x="161658" y="2298700"/>
                  </a:lnTo>
                  <a:lnTo>
                    <a:pt x="164528" y="2298700"/>
                  </a:lnTo>
                  <a:lnTo>
                    <a:pt x="162483" y="2311400"/>
                  </a:lnTo>
                  <a:lnTo>
                    <a:pt x="163258" y="2311400"/>
                  </a:lnTo>
                  <a:lnTo>
                    <a:pt x="167500" y="2298700"/>
                  </a:lnTo>
                  <a:lnTo>
                    <a:pt x="184772" y="2298700"/>
                  </a:lnTo>
                  <a:lnTo>
                    <a:pt x="188429" y="2286000"/>
                  </a:lnTo>
                  <a:lnTo>
                    <a:pt x="201053" y="2286000"/>
                  </a:lnTo>
                  <a:lnTo>
                    <a:pt x="204584" y="2273300"/>
                  </a:lnTo>
                  <a:lnTo>
                    <a:pt x="205447" y="2273300"/>
                  </a:lnTo>
                  <a:lnTo>
                    <a:pt x="206375" y="2286000"/>
                  </a:lnTo>
                  <a:lnTo>
                    <a:pt x="208356" y="2273300"/>
                  </a:lnTo>
                  <a:lnTo>
                    <a:pt x="230873" y="2273300"/>
                  </a:lnTo>
                  <a:lnTo>
                    <a:pt x="235966" y="2260600"/>
                  </a:lnTo>
                  <a:lnTo>
                    <a:pt x="244436" y="2260600"/>
                  </a:lnTo>
                  <a:lnTo>
                    <a:pt x="245084" y="2247900"/>
                  </a:lnTo>
                  <a:lnTo>
                    <a:pt x="245910" y="2247900"/>
                  </a:lnTo>
                  <a:lnTo>
                    <a:pt x="245732" y="2260600"/>
                  </a:lnTo>
                  <a:lnTo>
                    <a:pt x="247357" y="2247900"/>
                  </a:lnTo>
                  <a:lnTo>
                    <a:pt x="256006" y="2247900"/>
                  </a:lnTo>
                  <a:lnTo>
                    <a:pt x="258762" y="2235200"/>
                  </a:lnTo>
                  <a:lnTo>
                    <a:pt x="265480" y="2235200"/>
                  </a:lnTo>
                  <a:lnTo>
                    <a:pt x="268427" y="2222500"/>
                  </a:lnTo>
                  <a:lnTo>
                    <a:pt x="275628" y="2222500"/>
                  </a:lnTo>
                  <a:lnTo>
                    <a:pt x="282079" y="2209800"/>
                  </a:lnTo>
                  <a:lnTo>
                    <a:pt x="290410" y="2209800"/>
                  </a:lnTo>
                  <a:lnTo>
                    <a:pt x="293446" y="2197100"/>
                  </a:lnTo>
                  <a:lnTo>
                    <a:pt x="301637" y="2197100"/>
                  </a:lnTo>
                  <a:lnTo>
                    <a:pt x="304279" y="2184400"/>
                  </a:lnTo>
                  <a:lnTo>
                    <a:pt x="307670" y="2184400"/>
                  </a:lnTo>
                  <a:lnTo>
                    <a:pt x="310743" y="2171700"/>
                  </a:lnTo>
                  <a:lnTo>
                    <a:pt x="315925" y="2171700"/>
                  </a:lnTo>
                  <a:lnTo>
                    <a:pt x="317588" y="2159000"/>
                  </a:lnTo>
                  <a:lnTo>
                    <a:pt x="318554" y="2159000"/>
                  </a:lnTo>
                  <a:lnTo>
                    <a:pt x="319430" y="2146300"/>
                  </a:lnTo>
                  <a:lnTo>
                    <a:pt x="321271" y="2146300"/>
                  </a:lnTo>
                  <a:lnTo>
                    <a:pt x="323608" y="2133600"/>
                  </a:lnTo>
                  <a:lnTo>
                    <a:pt x="328536" y="2133600"/>
                  </a:lnTo>
                  <a:lnTo>
                    <a:pt x="329946" y="2120900"/>
                  </a:lnTo>
                  <a:lnTo>
                    <a:pt x="330441" y="2133600"/>
                  </a:lnTo>
                  <a:lnTo>
                    <a:pt x="332257" y="2120900"/>
                  </a:lnTo>
                  <a:lnTo>
                    <a:pt x="332676" y="2120900"/>
                  </a:lnTo>
                  <a:lnTo>
                    <a:pt x="333032" y="2108200"/>
                  </a:lnTo>
                  <a:lnTo>
                    <a:pt x="335178" y="2108200"/>
                  </a:lnTo>
                  <a:lnTo>
                    <a:pt x="336854" y="2095500"/>
                  </a:lnTo>
                  <a:lnTo>
                    <a:pt x="340880" y="2095500"/>
                  </a:lnTo>
                  <a:lnTo>
                    <a:pt x="341579" y="2082800"/>
                  </a:lnTo>
                  <a:lnTo>
                    <a:pt x="344182" y="2082800"/>
                  </a:lnTo>
                  <a:lnTo>
                    <a:pt x="345617" y="2070100"/>
                  </a:lnTo>
                  <a:lnTo>
                    <a:pt x="349059" y="2070100"/>
                  </a:lnTo>
                  <a:lnTo>
                    <a:pt x="349516" y="2057400"/>
                  </a:lnTo>
                  <a:lnTo>
                    <a:pt x="351586" y="2057400"/>
                  </a:lnTo>
                  <a:lnTo>
                    <a:pt x="354609" y="2044700"/>
                  </a:lnTo>
                  <a:lnTo>
                    <a:pt x="362661" y="2044700"/>
                  </a:lnTo>
                  <a:lnTo>
                    <a:pt x="363016" y="2032000"/>
                  </a:lnTo>
                  <a:lnTo>
                    <a:pt x="359981" y="2032000"/>
                  </a:lnTo>
                  <a:lnTo>
                    <a:pt x="358698" y="2019300"/>
                  </a:lnTo>
                  <a:lnTo>
                    <a:pt x="357797" y="2019300"/>
                  </a:lnTo>
                  <a:lnTo>
                    <a:pt x="358698" y="2006600"/>
                  </a:lnTo>
                  <a:lnTo>
                    <a:pt x="359333" y="2006600"/>
                  </a:lnTo>
                  <a:lnTo>
                    <a:pt x="360286" y="1993900"/>
                  </a:lnTo>
                  <a:lnTo>
                    <a:pt x="365112" y="1993900"/>
                  </a:lnTo>
                  <a:lnTo>
                    <a:pt x="368173" y="1981200"/>
                  </a:lnTo>
                  <a:lnTo>
                    <a:pt x="365899" y="1981200"/>
                  </a:lnTo>
                  <a:lnTo>
                    <a:pt x="365683" y="1968500"/>
                  </a:lnTo>
                  <a:lnTo>
                    <a:pt x="370789" y="1968500"/>
                  </a:lnTo>
                  <a:lnTo>
                    <a:pt x="370027" y="1955800"/>
                  </a:lnTo>
                  <a:lnTo>
                    <a:pt x="368084" y="1955800"/>
                  </a:lnTo>
                  <a:lnTo>
                    <a:pt x="367944" y="1943100"/>
                  </a:lnTo>
                  <a:lnTo>
                    <a:pt x="366814" y="1943100"/>
                  </a:lnTo>
                  <a:lnTo>
                    <a:pt x="366903" y="1930400"/>
                  </a:lnTo>
                  <a:lnTo>
                    <a:pt x="371487" y="1930400"/>
                  </a:lnTo>
                  <a:lnTo>
                    <a:pt x="371792" y="1917700"/>
                  </a:lnTo>
                  <a:lnTo>
                    <a:pt x="373964" y="1917700"/>
                  </a:lnTo>
                  <a:lnTo>
                    <a:pt x="374586" y="1905000"/>
                  </a:lnTo>
                  <a:lnTo>
                    <a:pt x="380631" y="1905000"/>
                  </a:lnTo>
                  <a:lnTo>
                    <a:pt x="380911" y="1892300"/>
                  </a:lnTo>
                  <a:lnTo>
                    <a:pt x="380669" y="1892300"/>
                  </a:lnTo>
                  <a:lnTo>
                    <a:pt x="382739" y="1879600"/>
                  </a:lnTo>
                  <a:lnTo>
                    <a:pt x="383616" y="1879600"/>
                  </a:lnTo>
                  <a:lnTo>
                    <a:pt x="384098" y="1866900"/>
                  </a:lnTo>
                  <a:lnTo>
                    <a:pt x="396595" y="1866900"/>
                  </a:lnTo>
                  <a:lnTo>
                    <a:pt x="398170" y="1854200"/>
                  </a:lnTo>
                  <a:lnTo>
                    <a:pt x="402285" y="1854200"/>
                  </a:lnTo>
                  <a:lnTo>
                    <a:pt x="403339" y="1841500"/>
                  </a:lnTo>
                  <a:lnTo>
                    <a:pt x="404825" y="1841500"/>
                  </a:lnTo>
                  <a:lnTo>
                    <a:pt x="404545" y="1828800"/>
                  </a:lnTo>
                  <a:lnTo>
                    <a:pt x="404279" y="1828800"/>
                  </a:lnTo>
                  <a:lnTo>
                    <a:pt x="404545" y="1816100"/>
                  </a:lnTo>
                  <a:lnTo>
                    <a:pt x="403847" y="1816100"/>
                  </a:lnTo>
                  <a:lnTo>
                    <a:pt x="403987" y="1803400"/>
                  </a:lnTo>
                  <a:lnTo>
                    <a:pt x="405828" y="1790700"/>
                  </a:lnTo>
                  <a:lnTo>
                    <a:pt x="405828" y="1803400"/>
                  </a:lnTo>
                  <a:lnTo>
                    <a:pt x="406971" y="1790700"/>
                  </a:lnTo>
                  <a:lnTo>
                    <a:pt x="409803" y="1790700"/>
                  </a:lnTo>
                  <a:lnTo>
                    <a:pt x="410527" y="1778000"/>
                  </a:lnTo>
                  <a:lnTo>
                    <a:pt x="413359" y="1778000"/>
                  </a:lnTo>
                  <a:lnTo>
                    <a:pt x="413842" y="1765300"/>
                  </a:lnTo>
                  <a:lnTo>
                    <a:pt x="418833" y="1778000"/>
                  </a:lnTo>
                  <a:lnTo>
                    <a:pt x="424446" y="1778000"/>
                  </a:lnTo>
                  <a:lnTo>
                    <a:pt x="427012" y="1765300"/>
                  </a:lnTo>
                  <a:lnTo>
                    <a:pt x="441325" y="1765300"/>
                  </a:lnTo>
                  <a:lnTo>
                    <a:pt x="441401" y="1752600"/>
                  </a:lnTo>
                  <a:lnTo>
                    <a:pt x="444931" y="1752600"/>
                  </a:lnTo>
                  <a:lnTo>
                    <a:pt x="446316" y="1739900"/>
                  </a:lnTo>
                  <a:lnTo>
                    <a:pt x="447890" y="1727200"/>
                  </a:lnTo>
                  <a:lnTo>
                    <a:pt x="448576" y="1727200"/>
                  </a:lnTo>
                  <a:lnTo>
                    <a:pt x="447255" y="1714500"/>
                  </a:lnTo>
                  <a:lnTo>
                    <a:pt x="447306" y="1701800"/>
                  </a:lnTo>
                  <a:lnTo>
                    <a:pt x="446214" y="1701800"/>
                  </a:lnTo>
                  <a:lnTo>
                    <a:pt x="445935" y="1689100"/>
                  </a:lnTo>
                  <a:lnTo>
                    <a:pt x="444969" y="1689100"/>
                  </a:lnTo>
                  <a:lnTo>
                    <a:pt x="446074" y="1676400"/>
                  </a:lnTo>
                  <a:lnTo>
                    <a:pt x="446112" y="1689100"/>
                  </a:lnTo>
                  <a:lnTo>
                    <a:pt x="446544" y="1689100"/>
                  </a:lnTo>
                  <a:lnTo>
                    <a:pt x="446938" y="1676400"/>
                  </a:lnTo>
                  <a:lnTo>
                    <a:pt x="446303" y="1676400"/>
                  </a:lnTo>
                  <a:lnTo>
                    <a:pt x="446074" y="1663700"/>
                  </a:lnTo>
                  <a:lnTo>
                    <a:pt x="471919" y="1663700"/>
                  </a:lnTo>
                  <a:lnTo>
                    <a:pt x="472236" y="1676400"/>
                  </a:lnTo>
                  <a:lnTo>
                    <a:pt x="497141" y="1676400"/>
                  </a:lnTo>
                  <a:lnTo>
                    <a:pt x="500253" y="1663700"/>
                  </a:lnTo>
                  <a:lnTo>
                    <a:pt x="515581" y="1663700"/>
                  </a:lnTo>
                  <a:lnTo>
                    <a:pt x="515429" y="1651000"/>
                  </a:lnTo>
                  <a:lnTo>
                    <a:pt x="537552" y="1651000"/>
                  </a:lnTo>
                  <a:lnTo>
                    <a:pt x="537667" y="1638300"/>
                  </a:lnTo>
                  <a:lnTo>
                    <a:pt x="543407" y="1638300"/>
                  </a:lnTo>
                  <a:lnTo>
                    <a:pt x="545960" y="1625600"/>
                  </a:lnTo>
                  <a:lnTo>
                    <a:pt x="550849" y="1625600"/>
                  </a:lnTo>
                  <a:lnTo>
                    <a:pt x="550799" y="1638300"/>
                  </a:lnTo>
                  <a:lnTo>
                    <a:pt x="551522" y="1638300"/>
                  </a:lnTo>
                  <a:lnTo>
                    <a:pt x="552246" y="1625600"/>
                  </a:lnTo>
                  <a:lnTo>
                    <a:pt x="553402" y="1625600"/>
                  </a:lnTo>
                  <a:lnTo>
                    <a:pt x="552602" y="1638300"/>
                  </a:lnTo>
                  <a:lnTo>
                    <a:pt x="563016" y="1638300"/>
                  </a:lnTo>
                  <a:lnTo>
                    <a:pt x="563156" y="1625600"/>
                  </a:lnTo>
                  <a:lnTo>
                    <a:pt x="563956" y="1625600"/>
                  </a:lnTo>
                  <a:lnTo>
                    <a:pt x="564388" y="1638300"/>
                  </a:lnTo>
                  <a:lnTo>
                    <a:pt x="565594" y="1638300"/>
                  </a:lnTo>
                  <a:lnTo>
                    <a:pt x="566381" y="1625600"/>
                  </a:lnTo>
                  <a:lnTo>
                    <a:pt x="569315" y="1625600"/>
                  </a:lnTo>
                  <a:lnTo>
                    <a:pt x="569442" y="1612900"/>
                  </a:lnTo>
                  <a:lnTo>
                    <a:pt x="570750" y="1612900"/>
                  </a:lnTo>
                  <a:lnTo>
                    <a:pt x="571055" y="1600200"/>
                  </a:lnTo>
                  <a:lnTo>
                    <a:pt x="570420" y="1600200"/>
                  </a:lnTo>
                  <a:lnTo>
                    <a:pt x="570547" y="1587500"/>
                  </a:lnTo>
                  <a:lnTo>
                    <a:pt x="571271" y="1600200"/>
                  </a:lnTo>
                  <a:lnTo>
                    <a:pt x="571868" y="1587500"/>
                  </a:lnTo>
                  <a:lnTo>
                    <a:pt x="576199" y="1587500"/>
                  </a:lnTo>
                  <a:lnTo>
                    <a:pt x="577367" y="1574800"/>
                  </a:lnTo>
                  <a:lnTo>
                    <a:pt x="583412" y="1574800"/>
                  </a:lnTo>
                  <a:lnTo>
                    <a:pt x="583704" y="1562100"/>
                  </a:lnTo>
                  <a:lnTo>
                    <a:pt x="584809" y="1574800"/>
                  </a:lnTo>
                  <a:lnTo>
                    <a:pt x="585304" y="1562100"/>
                  </a:lnTo>
                  <a:lnTo>
                    <a:pt x="586841" y="1562100"/>
                  </a:lnTo>
                  <a:lnTo>
                    <a:pt x="586917" y="1574800"/>
                  </a:lnTo>
                  <a:lnTo>
                    <a:pt x="589635" y="1574800"/>
                  </a:lnTo>
                  <a:lnTo>
                    <a:pt x="588543" y="1562100"/>
                  </a:lnTo>
                  <a:lnTo>
                    <a:pt x="590626" y="1574800"/>
                  </a:lnTo>
                  <a:lnTo>
                    <a:pt x="589978" y="1562100"/>
                  </a:lnTo>
                  <a:lnTo>
                    <a:pt x="590956" y="1562100"/>
                  </a:lnTo>
                  <a:lnTo>
                    <a:pt x="591566" y="1574800"/>
                  </a:lnTo>
                  <a:lnTo>
                    <a:pt x="591832" y="1574800"/>
                  </a:lnTo>
                  <a:lnTo>
                    <a:pt x="593204" y="1562100"/>
                  </a:lnTo>
                  <a:lnTo>
                    <a:pt x="593572" y="1562100"/>
                  </a:lnTo>
                  <a:lnTo>
                    <a:pt x="593598" y="1574800"/>
                  </a:lnTo>
                  <a:lnTo>
                    <a:pt x="595604" y="1574800"/>
                  </a:lnTo>
                  <a:lnTo>
                    <a:pt x="595223" y="1562100"/>
                  </a:lnTo>
                  <a:lnTo>
                    <a:pt x="598220" y="1562100"/>
                  </a:lnTo>
                  <a:lnTo>
                    <a:pt x="597611" y="1549400"/>
                  </a:lnTo>
                  <a:lnTo>
                    <a:pt x="592620" y="1549400"/>
                  </a:lnTo>
                  <a:lnTo>
                    <a:pt x="574319" y="1524000"/>
                  </a:lnTo>
                  <a:lnTo>
                    <a:pt x="571677" y="1524000"/>
                  </a:lnTo>
                  <a:lnTo>
                    <a:pt x="570306" y="1522082"/>
                  </a:lnTo>
                  <a:lnTo>
                    <a:pt x="570306" y="1600200"/>
                  </a:lnTo>
                  <a:lnTo>
                    <a:pt x="568375" y="1600200"/>
                  </a:lnTo>
                  <a:lnTo>
                    <a:pt x="567931" y="1587500"/>
                  </a:lnTo>
                  <a:lnTo>
                    <a:pt x="568185" y="1587500"/>
                  </a:lnTo>
                  <a:lnTo>
                    <a:pt x="570306" y="1600200"/>
                  </a:lnTo>
                  <a:lnTo>
                    <a:pt x="570306" y="1522082"/>
                  </a:lnTo>
                  <a:lnTo>
                    <a:pt x="562597" y="1511300"/>
                  </a:lnTo>
                  <a:lnTo>
                    <a:pt x="556260" y="1511300"/>
                  </a:lnTo>
                  <a:lnTo>
                    <a:pt x="553796" y="1524000"/>
                  </a:lnTo>
                  <a:lnTo>
                    <a:pt x="544271" y="1524000"/>
                  </a:lnTo>
                  <a:lnTo>
                    <a:pt x="544271" y="1536700"/>
                  </a:lnTo>
                  <a:lnTo>
                    <a:pt x="542963" y="1549400"/>
                  </a:lnTo>
                  <a:lnTo>
                    <a:pt x="533476" y="1549400"/>
                  </a:lnTo>
                  <a:lnTo>
                    <a:pt x="532485" y="1562100"/>
                  </a:lnTo>
                  <a:lnTo>
                    <a:pt x="530288" y="1562100"/>
                  </a:lnTo>
                  <a:lnTo>
                    <a:pt x="531329" y="1549400"/>
                  </a:lnTo>
                  <a:lnTo>
                    <a:pt x="529551" y="1549400"/>
                  </a:lnTo>
                  <a:lnTo>
                    <a:pt x="529590" y="1562100"/>
                  </a:lnTo>
                  <a:lnTo>
                    <a:pt x="528789" y="1562100"/>
                  </a:lnTo>
                  <a:lnTo>
                    <a:pt x="528383" y="1549400"/>
                  </a:lnTo>
                  <a:lnTo>
                    <a:pt x="527558" y="1549400"/>
                  </a:lnTo>
                  <a:lnTo>
                    <a:pt x="516445" y="1536700"/>
                  </a:lnTo>
                  <a:lnTo>
                    <a:pt x="544271" y="1536700"/>
                  </a:lnTo>
                  <a:lnTo>
                    <a:pt x="544271" y="1524000"/>
                  </a:lnTo>
                  <a:lnTo>
                    <a:pt x="510514" y="1524000"/>
                  </a:lnTo>
                  <a:lnTo>
                    <a:pt x="508495" y="1536700"/>
                  </a:lnTo>
                  <a:lnTo>
                    <a:pt x="513168" y="1536700"/>
                  </a:lnTo>
                  <a:lnTo>
                    <a:pt x="514083" y="1549400"/>
                  </a:lnTo>
                  <a:lnTo>
                    <a:pt x="514972" y="1549400"/>
                  </a:lnTo>
                  <a:lnTo>
                    <a:pt x="514972" y="1536700"/>
                  </a:lnTo>
                  <a:lnTo>
                    <a:pt x="515264" y="1536700"/>
                  </a:lnTo>
                  <a:lnTo>
                    <a:pt x="514972" y="1549400"/>
                  </a:lnTo>
                  <a:lnTo>
                    <a:pt x="519899" y="1549400"/>
                  </a:lnTo>
                  <a:lnTo>
                    <a:pt x="520763" y="1562100"/>
                  </a:lnTo>
                  <a:lnTo>
                    <a:pt x="509930" y="1562100"/>
                  </a:lnTo>
                  <a:lnTo>
                    <a:pt x="509130" y="1562100"/>
                  </a:lnTo>
                  <a:lnTo>
                    <a:pt x="509257" y="1574800"/>
                  </a:lnTo>
                  <a:lnTo>
                    <a:pt x="509841" y="1563649"/>
                  </a:lnTo>
                  <a:lnTo>
                    <a:pt x="509701" y="1574800"/>
                  </a:lnTo>
                  <a:lnTo>
                    <a:pt x="509257" y="1574800"/>
                  </a:lnTo>
                  <a:lnTo>
                    <a:pt x="499224" y="1574800"/>
                  </a:lnTo>
                  <a:lnTo>
                    <a:pt x="502005" y="1562100"/>
                  </a:lnTo>
                  <a:lnTo>
                    <a:pt x="504532" y="1562100"/>
                  </a:lnTo>
                  <a:lnTo>
                    <a:pt x="505028" y="1549400"/>
                  </a:lnTo>
                  <a:lnTo>
                    <a:pt x="506907" y="1549400"/>
                  </a:lnTo>
                  <a:lnTo>
                    <a:pt x="507961" y="1536700"/>
                  </a:lnTo>
                  <a:lnTo>
                    <a:pt x="490994" y="1536700"/>
                  </a:lnTo>
                  <a:lnTo>
                    <a:pt x="490550" y="1532839"/>
                  </a:lnTo>
                  <a:lnTo>
                    <a:pt x="490550" y="1574800"/>
                  </a:lnTo>
                  <a:lnTo>
                    <a:pt x="490512" y="1587500"/>
                  </a:lnTo>
                  <a:lnTo>
                    <a:pt x="486625" y="1587500"/>
                  </a:lnTo>
                  <a:lnTo>
                    <a:pt x="487451" y="1574800"/>
                  </a:lnTo>
                  <a:lnTo>
                    <a:pt x="490550" y="1574800"/>
                  </a:lnTo>
                  <a:lnTo>
                    <a:pt x="490550" y="1532839"/>
                  </a:lnTo>
                  <a:lnTo>
                    <a:pt x="489534" y="1524000"/>
                  </a:lnTo>
                  <a:lnTo>
                    <a:pt x="490588" y="1524000"/>
                  </a:lnTo>
                  <a:lnTo>
                    <a:pt x="490245" y="1511300"/>
                  </a:lnTo>
                  <a:lnTo>
                    <a:pt x="489254" y="1511300"/>
                  </a:lnTo>
                  <a:lnTo>
                    <a:pt x="489254" y="1524000"/>
                  </a:lnTo>
                  <a:lnTo>
                    <a:pt x="488086" y="1536700"/>
                  </a:lnTo>
                  <a:lnTo>
                    <a:pt x="488581" y="1524000"/>
                  </a:lnTo>
                  <a:lnTo>
                    <a:pt x="489254" y="1524000"/>
                  </a:lnTo>
                  <a:lnTo>
                    <a:pt x="489254" y="1511300"/>
                  </a:lnTo>
                  <a:lnTo>
                    <a:pt x="487222" y="1511300"/>
                  </a:lnTo>
                  <a:lnTo>
                    <a:pt x="485279" y="1498600"/>
                  </a:lnTo>
                  <a:lnTo>
                    <a:pt x="480822" y="1498600"/>
                  </a:lnTo>
                  <a:lnTo>
                    <a:pt x="480822" y="1524000"/>
                  </a:lnTo>
                  <a:lnTo>
                    <a:pt x="480009" y="1536700"/>
                  </a:lnTo>
                  <a:lnTo>
                    <a:pt x="479996" y="1524000"/>
                  </a:lnTo>
                  <a:lnTo>
                    <a:pt x="480822" y="1524000"/>
                  </a:lnTo>
                  <a:lnTo>
                    <a:pt x="480822" y="1498600"/>
                  </a:lnTo>
                  <a:lnTo>
                    <a:pt x="479679" y="1498600"/>
                  </a:lnTo>
                  <a:lnTo>
                    <a:pt x="477812" y="1485900"/>
                  </a:lnTo>
                  <a:lnTo>
                    <a:pt x="483247" y="1485900"/>
                  </a:lnTo>
                  <a:lnTo>
                    <a:pt x="483908" y="1473200"/>
                  </a:lnTo>
                  <a:lnTo>
                    <a:pt x="493839" y="1473200"/>
                  </a:lnTo>
                  <a:lnTo>
                    <a:pt x="492937" y="1460500"/>
                  </a:lnTo>
                  <a:lnTo>
                    <a:pt x="488048" y="1460500"/>
                  </a:lnTo>
                  <a:lnTo>
                    <a:pt x="486511" y="1447800"/>
                  </a:lnTo>
                  <a:lnTo>
                    <a:pt x="473938" y="1447800"/>
                  </a:lnTo>
                  <a:lnTo>
                    <a:pt x="473938" y="1593138"/>
                  </a:lnTo>
                  <a:lnTo>
                    <a:pt x="473760" y="1600200"/>
                  </a:lnTo>
                  <a:lnTo>
                    <a:pt x="471754" y="1600200"/>
                  </a:lnTo>
                  <a:lnTo>
                    <a:pt x="472325" y="1589544"/>
                  </a:lnTo>
                  <a:lnTo>
                    <a:pt x="473710" y="1600200"/>
                  </a:lnTo>
                  <a:lnTo>
                    <a:pt x="473938" y="1593138"/>
                  </a:lnTo>
                  <a:lnTo>
                    <a:pt x="473938" y="1447800"/>
                  </a:lnTo>
                  <a:lnTo>
                    <a:pt x="435368" y="1447800"/>
                  </a:lnTo>
                  <a:lnTo>
                    <a:pt x="435952" y="1435100"/>
                  </a:lnTo>
                  <a:lnTo>
                    <a:pt x="426593" y="1435100"/>
                  </a:lnTo>
                  <a:lnTo>
                    <a:pt x="426377" y="1422400"/>
                  </a:lnTo>
                  <a:lnTo>
                    <a:pt x="395109" y="1422400"/>
                  </a:lnTo>
                  <a:lnTo>
                    <a:pt x="395109" y="1511300"/>
                  </a:lnTo>
                  <a:lnTo>
                    <a:pt x="393306" y="1524000"/>
                  </a:lnTo>
                  <a:lnTo>
                    <a:pt x="383908" y="1524000"/>
                  </a:lnTo>
                  <a:lnTo>
                    <a:pt x="382892" y="1536700"/>
                  </a:lnTo>
                  <a:lnTo>
                    <a:pt x="372135" y="1536700"/>
                  </a:lnTo>
                  <a:lnTo>
                    <a:pt x="371843" y="1549400"/>
                  </a:lnTo>
                  <a:lnTo>
                    <a:pt x="370560" y="1549400"/>
                  </a:lnTo>
                  <a:lnTo>
                    <a:pt x="370586" y="1536700"/>
                  </a:lnTo>
                  <a:lnTo>
                    <a:pt x="367334" y="1536700"/>
                  </a:lnTo>
                  <a:lnTo>
                    <a:pt x="375170" y="1524000"/>
                  </a:lnTo>
                  <a:lnTo>
                    <a:pt x="380911" y="1524000"/>
                  </a:lnTo>
                  <a:lnTo>
                    <a:pt x="383006" y="1511300"/>
                  </a:lnTo>
                  <a:lnTo>
                    <a:pt x="395109" y="1511300"/>
                  </a:lnTo>
                  <a:lnTo>
                    <a:pt x="395109" y="1422400"/>
                  </a:lnTo>
                  <a:lnTo>
                    <a:pt x="337439" y="1422400"/>
                  </a:lnTo>
                  <a:lnTo>
                    <a:pt x="336753" y="1409700"/>
                  </a:lnTo>
                  <a:lnTo>
                    <a:pt x="322961" y="1409700"/>
                  </a:lnTo>
                  <a:lnTo>
                    <a:pt x="321094" y="1422400"/>
                  </a:lnTo>
                  <a:lnTo>
                    <a:pt x="316890" y="1422400"/>
                  </a:lnTo>
                  <a:lnTo>
                    <a:pt x="316103" y="1409700"/>
                  </a:lnTo>
                  <a:lnTo>
                    <a:pt x="287794" y="1409700"/>
                  </a:lnTo>
                  <a:lnTo>
                    <a:pt x="286981" y="1397000"/>
                  </a:lnTo>
                  <a:lnTo>
                    <a:pt x="265036" y="1397000"/>
                  </a:lnTo>
                  <a:lnTo>
                    <a:pt x="264845" y="1384300"/>
                  </a:lnTo>
                  <a:lnTo>
                    <a:pt x="260057" y="1384300"/>
                  </a:lnTo>
                  <a:lnTo>
                    <a:pt x="259156" y="1371600"/>
                  </a:lnTo>
                  <a:lnTo>
                    <a:pt x="257238" y="1371600"/>
                  </a:lnTo>
                  <a:lnTo>
                    <a:pt x="246303" y="1358900"/>
                  </a:lnTo>
                  <a:lnTo>
                    <a:pt x="283654" y="1244600"/>
                  </a:lnTo>
                  <a:lnTo>
                    <a:pt x="233680" y="1346200"/>
                  </a:lnTo>
                  <a:lnTo>
                    <a:pt x="227888" y="1308100"/>
                  </a:lnTo>
                  <a:lnTo>
                    <a:pt x="216192" y="1333500"/>
                  </a:lnTo>
                  <a:lnTo>
                    <a:pt x="196215" y="1308100"/>
                  </a:lnTo>
                  <a:lnTo>
                    <a:pt x="191820" y="1320800"/>
                  </a:lnTo>
                  <a:lnTo>
                    <a:pt x="188785" y="1320800"/>
                  </a:lnTo>
                  <a:lnTo>
                    <a:pt x="185407" y="1308100"/>
                  </a:lnTo>
                  <a:lnTo>
                    <a:pt x="181343" y="1308100"/>
                  </a:lnTo>
                  <a:lnTo>
                    <a:pt x="173570" y="1295400"/>
                  </a:lnTo>
                  <a:lnTo>
                    <a:pt x="166370" y="1282700"/>
                  </a:lnTo>
                  <a:lnTo>
                    <a:pt x="159639" y="1282700"/>
                  </a:lnTo>
                  <a:lnTo>
                    <a:pt x="159270" y="1270000"/>
                  </a:lnTo>
                  <a:lnTo>
                    <a:pt x="152450" y="1270000"/>
                  </a:lnTo>
                  <a:lnTo>
                    <a:pt x="149250" y="1257300"/>
                  </a:lnTo>
                  <a:lnTo>
                    <a:pt x="144018" y="1257300"/>
                  </a:lnTo>
                  <a:lnTo>
                    <a:pt x="141795" y="1244600"/>
                  </a:lnTo>
                  <a:lnTo>
                    <a:pt x="136461" y="1244600"/>
                  </a:lnTo>
                  <a:lnTo>
                    <a:pt x="134213" y="1231900"/>
                  </a:lnTo>
                  <a:lnTo>
                    <a:pt x="132854" y="1219200"/>
                  </a:lnTo>
                  <a:lnTo>
                    <a:pt x="133045" y="1206500"/>
                  </a:lnTo>
                  <a:lnTo>
                    <a:pt x="133388" y="1206500"/>
                  </a:lnTo>
                  <a:lnTo>
                    <a:pt x="136626" y="1219200"/>
                  </a:lnTo>
                  <a:lnTo>
                    <a:pt x="147370" y="1219200"/>
                  </a:lnTo>
                  <a:lnTo>
                    <a:pt x="148793" y="1206500"/>
                  </a:lnTo>
                  <a:lnTo>
                    <a:pt x="149542" y="1206500"/>
                  </a:lnTo>
                  <a:lnTo>
                    <a:pt x="150025" y="1193800"/>
                  </a:lnTo>
                  <a:lnTo>
                    <a:pt x="150672" y="1193800"/>
                  </a:lnTo>
                  <a:lnTo>
                    <a:pt x="150139" y="1181100"/>
                  </a:lnTo>
                  <a:lnTo>
                    <a:pt x="149720" y="1168400"/>
                  </a:lnTo>
                  <a:lnTo>
                    <a:pt x="149491" y="1168400"/>
                  </a:lnTo>
                  <a:lnTo>
                    <a:pt x="147370" y="1130300"/>
                  </a:lnTo>
                  <a:lnTo>
                    <a:pt x="148018" y="1117600"/>
                  </a:lnTo>
                  <a:lnTo>
                    <a:pt x="148412" y="1104900"/>
                  </a:lnTo>
                  <a:lnTo>
                    <a:pt x="149186" y="1104900"/>
                  </a:lnTo>
                  <a:lnTo>
                    <a:pt x="149961" y="1092200"/>
                  </a:lnTo>
                  <a:lnTo>
                    <a:pt x="150787" y="1092200"/>
                  </a:lnTo>
                  <a:lnTo>
                    <a:pt x="151701" y="1079500"/>
                  </a:lnTo>
                  <a:lnTo>
                    <a:pt x="152044" y="1079500"/>
                  </a:lnTo>
                  <a:lnTo>
                    <a:pt x="151980" y="1066800"/>
                  </a:lnTo>
                  <a:lnTo>
                    <a:pt x="153733" y="1066800"/>
                  </a:lnTo>
                  <a:lnTo>
                    <a:pt x="157022" y="1041400"/>
                  </a:lnTo>
                  <a:lnTo>
                    <a:pt x="157492" y="1041400"/>
                  </a:lnTo>
                  <a:lnTo>
                    <a:pt x="158572" y="1028700"/>
                  </a:lnTo>
                  <a:lnTo>
                    <a:pt x="159435" y="1028700"/>
                  </a:lnTo>
                  <a:lnTo>
                    <a:pt x="160413" y="1016000"/>
                  </a:lnTo>
                  <a:lnTo>
                    <a:pt x="158991" y="1016000"/>
                  </a:lnTo>
                  <a:lnTo>
                    <a:pt x="157746" y="1028700"/>
                  </a:lnTo>
                  <a:lnTo>
                    <a:pt x="157797" y="1016000"/>
                  </a:lnTo>
                  <a:lnTo>
                    <a:pt x="155790" y="1028700"/>
                  </a:lnTo>
                  <a:lnTo>
                    <a:pt x="156032" y="1016000"/>
                  </a:lnTo>
                  <a:lnTo>
                    <a:pt x="157797" y="1016000"/>
                  </a:lnTo>
                  <a:lnTo>
                    <a:pt x="158369" y="1016000"/>
                  </a:lnTo>
                  <a:lnTo>
                    <a:pt x="157543" y="1003300"/>
                  </a:lnTo>
                  <a:lnTo>
                    <a:pt x="158394" y="1003300"/>
                  </a:lnTo>
                  <a:lnTo>
                    <a:pt x="159219" y="990600"/>
                  </a:lnTo>
                  <a:lnTo>
                    <a:pt x="157111" y="990600"/>
                  </a:lnTo>
                  <a:lnTo>
                    <a:pt x="157911" y="977900"/>
                  </a:lnTo>
                  <a:lnTo>
                    <a:pt x="158597" y="977900"/>
                  </a:lnTo>
                  <a:lnTo>
                    <a:pt x="158394" y="980046"/>
                  </a:lnTo>
                  <a:lnTo>
                    <a:pt x="158915" y="977900"/>
                  </a:lnTo>
                  <a:lnTo>
                    <a:pt x="159359" y="977900"/>
                  </a:lnTo>
                  <a:lnTo>
                    <a:pt x="159397" y="977519"/>
                  </a:lnTo>
                  <a:lnTo>
                    <a:pt x="160274" y="978039"/>
                  </a:lnTo>
                  <a:lnTo>
                    <a:pt x="160655" y="972451"/>
                  </a:lnTo>
                  <a:lnTo>
                    <a:pt x="159905" y="973353"/>
                  </a:lnTo>
                  <a:lnTo>
                    <a:pt x="160909" y="965200"/>
                  </a:lnTo>
                  <a:lnTo>
                    <a:pt x="162750" y="965200"/>
                  </a:lnTo>
                  <a:lnTo>
                    <a:pt x="164795" y="952500"/>
                  </a:lnTo>
                  <a:lnTo>
                    <a:pt x="167601" y="952500"/>
                  </a:lnTo>
                  <a:lnTo>
                    <a:pt x="168579" y="939800"/>
                  </a:lnTo>
                  <a:lnTo>
                    <a:pt x="170497" y="939800"/>
                  </a:lnTo>
                  <a:lnTo>
                    <a:pt x="179108" y="914400"/>
                  </a:lnTo>
                  <a:lnTo>
                    <a:pt x="181825" y="901700"/>
                  </a:lnTo>
                  <a:lnTo>
                    <a:pt x="184442" y="901700"/>
                  </a:lnTo>
                  <a:lnTo>
                    <a:pt x="186842" y="889000"/>
                  </a:lnTo>
                  <a:lnTo>
                    <a:pt x="188899" y="889000"/>
                  </a:lnTo>
                  <a:lnTo>
                    <a:pt x="189458" y="876300"/>
                  </a:lnTo>
                  <a:lnTo>
                    <a:pt x="192239" y="876300"/>
                  </a:lnTo>
                  <a:lnTo>
                    <a:pt x="192646" y="863600"/>
                  </a:lnTo>
                  <a:lnTo>
                    <a:pt x="193052" y="863600"/>
                  </a:lnTo>
                  <a:lnTo>
                    <a:pt x="193154" y="876300"/>
                  </a:lnTo>
                  <a:lnTo>
                    <a:pt x="194424" y="863600"/>
                  </a:lnTo>
                  <a:lnTo>
                    <a:pt x="195008" y="863600"/>
                  </a:lnTo>
                  <a:lnTo>
                    <a:pt x="199758" y="850900"/>
                  </a:lnTo>
                  <a:lnTo>
                    <a:pt x="201841" y="850900"/>
                  </a:lnTo>
                  <a:lnTo>
                    <a:pt x="202539" y="838200"/>
                  </a:lnTo>
                  <a:lnTo>
                    <a:pt x="205117" y="838200"/>
                  </a:lnTo>
                  <a:lnTo>
                    <a:pt x="206603" y="825500"/>
                  </a:lnTo>
                  <a:lnTo>
                    <a:pt x="210070" y="812800"/>
                  </a:lnTo>
                  <a:lnTo>
                    <a:pt x="210654" y="812800"/>
                  </a:lnTo>
                  <a:lnTo>
                    <a:pt x="213601" y="800100"/>
                  </a:lnTo>
                  <a:lnTo>
                    <a:pt x="214884" y="787400"/>
                  </a:lnTo>
                  <a:lnTo>
                    <a:pt x="216979" y="787400"/>
                  </a:lnTo>
                  <a:lnTo>
                    <a:pt x="222796" y="774700"/>
                  </a:lnTo>
                  <a:lnTo>
                    <a:pt x="225780" y="762000"/>
                  </a:lnTo>
                  <a:lnTo>
                    <a:pt x="226237" y="762000"/>
                  </a:lnTo>
                  <a:lnTo>
                    <a:pt x="228574" y="749300"/>
                  </a:lnTo>
                  <a:lnTo>
                    <a:pt x="230339" y="736600"/>
                  </a:lnTo>
                  <a:lnTo>
                    <a:pt x="231965" y="736600"/>
                  </a:lnTo>
                  <a:lnTo>
                    <a:pt x="233489" y="723900"/>
                  </a:lnTo>
                  <a:lnTo>
                    <a:pt x="234530" y="723900"/>
                  </a:lnTo>
                  <a:lnTo>
                    <a:pt x="236156" y="711200"/>
                  </a:lnTo>
                  <a:lnTo>
                    <a:pt x="237032" y="698500"/>
                  </a:lnTo>
                  <a:lnTo>
                    <a:pt x="238556" y="685800"/>
                  </a:lnTo>
                  <a:lnTo>
                    <a:pt x="239141" y="673100"/>
                  </a:lnTo>
                  <a:lnTo>
                    <a:pt x="239483" y="660400"/>
                  </a:lnTo>
                  <a:lnTo>
                    <a:pt x="239204" y="647700"/>
                  </a:lnTo>
                  <a:lnTo>
                    <a:pt x="238709" y="635000"/>
                  </a:lnTo>
                  <a:lnTo>
                    <a:pt x="237718" y="622300"/>
                  </a:lnTo>
                  <a:lnTo>
                    <a:pt x="236397" y="622300"/>
                  </a:lnTo>
                  <a:lnTo>
                    <a:pt x="234924" y="609600"/>
                  </a:lnTo>
                  <a:lnTo>
                    <a:pt x="233921" y="609600"/>
                  </a:lnTo>
                  <a:lnTo>
                    <a:pt x="232918" y="596900"/>
                  </a:lnTo>
                  <a:lnTo>
                    <a:pt x="231216" y="584200"/>
                  </a:lnTo>
                  <a:lnTo>
                    <a:pt x="229336" y="584200"/>
                  </a:lnTo>
                  <a:lnTo>
                    <a:pt x="228206" y="571500"/>
                  </a:lnTo>
                  <a:lnTo>
                    <a:pt x="227114" y="571500"/>
                  </a:lnTo>
                  <a:lnTo>
                    <a:pt x="226034" y="558800"/>
                  </a:lnTo>
                  <a:lnTo>
                    <a:pt x="223456" y="558800"/>
                  </a:lnTo>
                  <a:lnTo>
                    <a:pt x="224104" y="546100"/>
                  </a:lnTo>
                  <a:lnTo>
                    <a:pt x="223786" y="546100"/>
                  </a:lnTo>
                  <a:lnTo>
                    <a:pt x="221449" y="533400"/>
                  </a:lnTo>
                  <a:lnTo>
                    <a:pt x="222402" y="533400"/>
                  </a:lnTo>
                  <a:lnTo>
                    <a:pt x="221322" y="520700"/>
                  </a:lnTo>
                  <a:lnTo>
                    <a:pt x="220459" y="520700"/>
                  </a:lnTo>
                  <a:lnTo>
                    <a:pt x="219189" y="508000"/>
                  </a:lnTo>
                  <a:lnTo>
                    <a:pt x="213372" y="508000"/>
                  </a:lnTo>
                  <a:lnTo>
                    <a:pt x="211124" y="495300"/>
                  </a:lnTo>
                  <a:lnTo>
                    <a:pt x="207797" y="495300"/>
                  </a:lnTo>
                  <a:lnTo>
                    <a:pt x="206260" y="482600"/>
                  </a:lnTo>
                  <a:lnTo>
                    <a:pt x="204762" y="482600"/>
                  </a:lnTo>
                  <a:lnTo>
                    <a:pt x="202171" y="469900"/>
                  </a:lnTo>
                  <a:lnTo>
                    <a:pt x="200304" y="469900"/>
                  </a:lnTo>
                  <a:lnTo>
                    <a:pt x="198272" y="457200"/>
                  </a:lnTo>
                  <a:lnTo>
                    <a:pt x="196062" y="444500"/>
                  </a:lnTo>
                  <a:lnTo>
                    <a:pt x="193713" y="444500"/>
                  </a:lnTo>
                  <a:lnTo>
                    <a:pt x="191185" y="431800"/>
                  </a:lnTo>
                  <a:lnTo>
                    <a:pt x="187617" y="431800"/>
                  </a:lnTo>
                  <a:lnTo>
                    <a:pt x="186499" y="419100"/>
                  </a:lnTo>
                  <a:lnTo>
                    <a:pt x="188861" y="419100"/>
                  </a:lnTo>
                  <a:lnTo>
                    <a:pt x="191236" y="431800"/>
                  </a:lnTo>
                  <a:lnTo>
                    <a:pt x="209156" y="431800"/>
                  </a:lnTo>
                  <a:lnTo>
                    <a:pt x="213220" y="444500"/>
                  </a:lnTo>
                  <a:lnTo>
                    <a:pt x="232371" y="444500"/>
                  </a:lnTo>
                  <a:lnTo>
                    <a:pt x="237540" y="457200"/>
                  </a:lnTo>
                  <a:lnTo>
                    <a:pt x="244614" y="457200"/>
                  </a:lnTo>
                  <a:lnTo>
                    <a:pt x="249339" y="469900"/>
                  </a:lnTo>
                  <a:lnTo>
                    <a:pt x="270497" y="469900"/>
                  </a:lnTo>
                  <a:lnTo>
                    <a:pt x="273443" y="482600"/>
                  </a:lnTo>
                  <a:lnTo>
                    <a:pt x="293446" y="482600"/>
                  </a:lnTo>
                  <a:lnTo>
                    <a:pt x="295402" y="495300"/>
                  </a:lnTo>
                  <a:lnTo>
                    <a:pt x="303428" y="495300"/>
                  </a:lnTo>
                  <a:lnTo>
                    <a:pt x="304241" y="508000"/>
                  </a:lnTo>
                  <a:lnTo>
                    <a:pt x="321056" y="508000"/>
                  </a:lnTo>
                  <a:lnTo>
                    <a:pt x="321411" y="520700"/>
                  </a:lnTo>
                  <a:lnTo>
                    <a:pt x="340575" y="520700"/>
                  </a:lnTo>
                  <a:lnTo>
                    <a:pt x="345617" y="533400"/>
                  </a:lnTo>
                  <a:lnTo>
                    <a:pt x="360934" y="533400"/>
                  </a:lnTo>
                  <a:lnTo>
                    <a:pt x="365607" y="546100"/>
                  </a:lnTo>
                  <a:lnTo>
                    <a:pt x="372491" y="546100"/>
                  </a:lnTo>
                  <a:lnTo>
                    <a:pt x="377977" y="558800"/>
                  </a:lnTo>
                  <a:lnTo>
                    <a:pt x="389153" y="558800"/>
                  </a:lnTo>
                  <a:lnTo>
                    <a:pt x="390474" y="571500"/>
                  </a:lnTo>
                  <a:lnTo>
                    <a:pt x="410756" y="571500"/>
                  </a:lnTo>
                  <a:lnTo>
                    <a:pt x="419061" y="584200"/>
                  </a:lnTo>
                  <a:lnTo>
                    <a:pt x="443115" y="584200"/>
                  </a:lnTo>
                  <a:lnTo>
                    <a:pt x="445020" y="596900"/>
                  </a:lnTo>
                  <a:lnTo>
                    <a:pt x="446062" y="609600"/>
                  </a:lnTo>
                  <a:lnTo>
                    <a:pt x="464654" y="609600"/>
                  </a:lnTo>
                  <a:lnTo>
                    <a:pt x="465531" y="622300"/>
                  </a:lnTo>
                  <a:lnTo>
                    <a:pt x="491667" y="622300"/>
                  </a:lnTo>
                  <a:lnTo>
                    <a:pt x="494080" y="635000"/>
                  </a:lnTo>
                  <a:lnTo>
                    <a:pt x="526948" y="635000"/>
                  </a:lnTo>
                  <a:lnTo>
                    <a:pt x="531215" y="647700"/>
                  </a:lnTo>
                  <a:lnTo>
                    <a:pt x="573024" y="647700"/>
                  </a:lnTo>
                  <a:lnTo>
                    <a:pt x="574992" y="660400"/>
                  </a:lnTo>
                  <a:lnTo>
                    <a:pt x="599452" y="660400"/>
                  </a:lnTo>
                  <a:lnTo>
                    <a:pt x="605472" y="673100"/>
                  </a:lnTo>
                  <a:lnTo>
                    <a:pt x="617410" y="673100"/>
                  </a:lnTo>
                  <a:lnTo>
                    <a:pt x="617766" y="685800"/>
                  </a:lnTo>
                  <a:lnTo>
                    <a:pt x="618236" y="685800"/>
                  </a:lnTo>
                  <a:lnTo>
                    <a:pt x="618871" y="698500"/>
                  </a:lnTo>
                  <a:lnTo>
                    <a:pt x="639356" y="698500"/>
                  </a:lnTo>
                  <a:lnTo>
                    <a:pt x="645033" y="711200"/>
                  </a:lnTo>
                  <a:lnTo>
                    <a:pt x="657669" y="711200"/>
                  </a:lnTo>
                  <a:lnTo>
                    <a:pt x="660095" y="723900"/>
                  </a:lnTo>
                  <a:lnTo>
                    <a:pt x="693381" y="723900"/>
                  </a:lnTo>
                  <a:lnTo>
                    <a:pt x="694677" y="736600"/>
                  </a:lnTo>
                  <a:lnTo>
                    <a:pt x="718451" y="736600"/>
                  </a:lnTo>
                  <a:lnTo>
                    <a:pt x="720026" y="723900"/>
                  </a:lnTo>
                  <a:lnTo>
                    <a:pt x="731304" y="723900"/>
                  </a:lnTo>
                  <a:lnTo>
                    <a:pt x="735812" y="736600"/>
                  </a:lnTo>
                  <a:lnTo>
                    <a:pt x="769416" y="736600"/>
                  </a:lnTo>
                  <a:lnTo>
                    <a:pt x="770534" y="723900"/>
                  </a:lnTo>
                  <a:lnTo>
                    <a:pt x="782472" y="723900"/>
                  </a:lnTo>
                  <a:lnTo>
                    <a:pt x="781202" y="736600"/>
                  </a:lnTo>
                  <a:lnTo>
                    <a:pt x="806056" y="736600"/>
                  </a:lnTo>
                  <a:lnTo>
                    <a:pt x="814120" y="749300"/>
                  </a:lnTo>
                  <a:lnTo>
                    <a:pt x="851903" y="749300"/>
                  </a:lnTo>
                  <a:lnTo>
                    <a:pt x="856742" y="762000"/>
                  </a:lnTo>
                  <a:lnTo>
                    <a:pt x="868489" y="762000"/>
                  </a:lnTo>
                  <a:lnTo>
                    <a:pt x="866432" y="774700"/>
                  </a:lnTo>
                  <a:lnTo>
                    <a:pt x="882904" y="774700"/>
                  </a:lnTo>
                  <a:lnTo>
                    <a:pt x="886955" y="787400"/>
                  </a:lnTo>
                  <a:lnTo>
                    <a:pt x="946340" y="787400"/>
                  </a:lnTo>
                  <a:lnTo>
                    <a:pt x="943775" y="774700"/>
                  </a:lnTo>
                  <a:lnTo>
                    <a:pt x="949947" y="787400"/>
                  </a:lnTo>
                  <a:lnTo>
                    <a:pt x="973035" y="787400"/>
                  </a:lnTo>
                  <a:lnTo>
                    <a:pt x="976249" y="774700"/>
                  </a:lnTo>
                  <a:lnTo>
                    <a:pt x="982345" y="774700"/>
                  </a:lnTo>
                  <a:lnTo>
                    <a:pt x="981113" y="762000"/>
                  </a:lnTo>
                  <a:lnTo>
                    <a:pt x="986701" y="774700"/>
                  </a:lnTo>
                  <a:lnTo>
                    <a:pt x="990003" y="774700"/>
                  </a:lnTo>
                  <a:lnTo>
                    <a:pt x="991400" y="762000"/>
                  </a:lnTo>
                  <a:lnTo>
                    <a:pt x="993381" y="762000"/>
                  </a:lnTo>
                  <a:lnTo>
                    <a:pt x="996226" y="774700"/>
                  </a:lnTo>
                  <a:lnTo>
                    <a:pt x="1001928" y="774700"/>
                  </a:lnTo>
                  <a:lnTo>
                    <a:pt x="1003376" y="762000"/>
                  </a:lnTo>
                  <a:lnTo>
                    <a:pt x="1014310" y="762000"/>
                  </a:lnTo>
                  <a:lnTo>
                    <a:pt x="1021308" y="774700"/>
                  </a:lnTo>
                  <a:lnTo>
                    <a:pt x="1017968" y="762000"/>
                  </a:lnTo>
                  <a:lnTo>
                    <a:pt x="1070165" y="762000"/>
                  </a:lnTo>
                  <a:lnTo>
                    <a:pt x="1056601" y="749300"/>
                  </a:lnTo>
                  <a:lnTo>
                    <a:pt x="1040650" y="749300"/>
                  </a:lnTo>
                  <a:lnTo>
                    <a:pt x="1031913" y="738136"/>
                  </a:lnTo>
                  <a:lnTo>
                    <a:pt x="1035570" y="749300"/>
                  </a:lnTo>
                  <a:lnTo>
                    <a:pt x="1034351" y="749300"/>
                  </a:lnTo>
                  <a:lnTo>
                    <a:pt x="1029931" y="736600"/>
                  </a:lnTo>
                  <a:lnTo>
                    <a:pt x="1027087" y="736600"/>
                  </a:lnTo>
                  <a:lnTo>
                    <a:pt x="1023861" y="749300"/>
                  </a:lnTo>
                  <a:lnTo>
                    <a:pt x="1019657" y="749300"/>
                  </a:lnTo>
                  <a:lnTo>
                    <a:pt x="1019886" y="736600"/>
                  </a:lnTo>
                  <a:lnTo>
                    <a:pt x="1005522" y="736600"/>
                  </a:lnTo>
                  <a:lnTo>
                    <a:pt x="998397" y="723900"/>
                  </a:lnTo>
                  <a:lnTo>
                    <a:pt x="967651" y="723900"/>
                  </a:lnTo>
                  <a:lnTo>
                    <a:pt x="966228" y="721550"/>
                  </a:lnTo>
                  <a:lnTo>
                    <a:pt x="966330" y="723900"/>
                  </a:lnTo>
                  <a:lnTo>
                    <a:pt x="958265" y="723900"/>
                  </a:lnTo>
                  <a:lnTo>
                    <a:pt x="957122" y="711200"/>
                  </a:lnTo>
                  <a:lnTo>
                    <a:pt x="935405" y="711200"/>
                  </a:lnTo>
                  <a:lnTo>
                    <a:pt x="932002" y="698500"/>
                  </a:lnTo>
                  <a:lnTo>
                    <a:pt x="922007" y="698500"/>
                  </a:lnTo>
                  <a:lnTo>
                    <a:pt x="930135" y="711200"/>
                  </a:lnTo>
                  <a:lnTo>
                    <a:pt x="922680" y="711200"/>
                  </a:lnTo>
                  <a:lnTo>
                    <a:pt x="922007" y="698500"/>
                  </a:lnTo>
                  <a:lnTo>
                    <a:pt x="866038" y="698500"/>
                  </a:lnTo>
                  <a:lnTo>
                    <a:pt x="864666" y="685800"/>
                  </a:lnTo>
                  <a:lnTo>
                    <a:pt x="845540" y="685800"/>
                  </a:lnTo>
                  <a:lnTo>
                    <a:pt x="844169" y="673100"/>
                  </a:lnTo>
                  <a:lnTo>
                    <a:pt x="837399" y="673100"/>
                  </a:lnTo>
                  <a:lnTo>
                    <a:pt x="837463" y="660400"/>
                  </a:lnTo>
                  <a:lnTo>
                    <a:pt x="844626" y="660400"/>
                  </a:lnTo>
                  <a:lnTo>
                    <a:pt x="844931" y="647700"/>
                  </a:lnTo>
                  <a:lnTo>
                    <a:pt x="849642" y="647700"/>
                  </a:lnTo>
                  <a:lnTo>
                    <a:pt x="849871" y="660400"/>
                  </a:lnTo>
                  <a:lnTo>
                    <a:pt x="863663" y="660400"/>
                  </a:lnTo>
                  <a:lnTo>
                    <a:pt x="866914" y="647700"/>
                  </a:lnTo>
                  <a:lnTo>
                    <a:pt x="874763" y="647700"/>
                  </a:lnTo>
                  <a:lnTo>
                    <a:pt x="874598" y="660400"/>
                  </a:lnTo>
                  <a:lnTo>
                    <a:pt x="894092" y="660400"/>
                  </a:lnTo>
                  <a:lnTo>
                    <a:pt x="901839" y="647700"/>
                  </a:lnTo>
                  <a:lnTo>
                    <a:pt x="905802" y="647700"/>
                  </a:lnTo>
                  <a:lnTo>
                    <a:pt x="906297" y="635000"/>
                  </a:lnTo>
                  <a:lnTo>
                    <a:pt x="930402" y="635000"/>
                  </a:lnTo>
                  <a:lnTo>
                    <a:pt x="934085" y="622300"/>
                  </a:lnTo>
                  <a:lnTo>
                    <a:pt x="946645" y="622300"/>
                  </a:lnTo>
                  <a:lnTo>
                    <a:pt x="945629" y="609600"/>
                  </a:lnTo>
                  <a:lnTo>
                    <a:pt x="944130" y="609600"/>
                  </a:lnTo>
                  <a:lnTo>
                    <a:pt x="945426" y="596900"/>
                  </a:lnTo>
                  <a:lnTo>
                    <a:pt x="942505" y="596900"/>
                  </a:lnTo>
                  <a:lnTo>
                    <a:pt x="942822" y="584200"/>
                  </a:lnTo>
                  <a:lnTo>
                    <a:pt x="939901" y="584200"/>
                  </a:lnTo>
                  <a:lnTo>
                    <a:pt x="938110" y="571500"/>
                  </a:lnTo>
                  <a:lnTo>
                    <a:pt x="936485" y="571500"/>
                  </a:lnTo>
                  <a:lnTo>
                    <a:pt x="933310" y="558800"/>
                  </a:lnTo>
                  <a:lnTo>
                    <a:pt x="927315" y="558800"/>
                  </a:lnTo>
                  <a:lnTo>
                    <a:pt x="928331" y="546100"/>
                  </a:lnTo>
                  <a:lnTo>
                    <a:pt x="934364" y="546100"/>
                  </a:lnTo>
                  <a:lnTo>
                    <a:pt x="936675" y="533400"/>
                  </a:lnTo>
                  <a:lnTo>
                    <a:pt x="936802" y="546100"/>
                  </a:lnTo>
                  <a:lnTo>
                    <a:pt x="937475" y="546100"/>
                  </a:lnTo>
                  <a:lnTo>
                    <a:pt x="937272" y="558800"/>
                  </a:lnTo>
                  <a:lnTo>
                    <a:pt x="942301" y="558800"/>
                  </a:lnTo>
                  <a:lnTo>
                    <a:pt x="942505" y="546100"/>
                  </a:lnTo>
                  <a:lnTo>
                    <a:pt x="942352" y="546100"/>
                  </a:lnTo>
                  <a:lnTo>
                    <a:pt x="942136" y="533400"/>
                  </a:lnTo>
                  <a:lnTo>
                    <a:pt x="940752" y="533400"/>
                  </a:lnTo>
                  <a:lnTo>
                    <a:pt x="944372" y="520700"/>
                  </a:lnTo>
                  <a:lnTo>
                    <a:pt x="947585" y="520700"/>
                  </a:lnTo>
                  <a:lnTo>
                    <a:pt x="950391" y="508000"/>
                  </a:lnTo>
                  <a:lnTo>
                    <a:pt x="952995" y="508000"/>
                  </a:lnTo>
                  <a:lnTo>
                    <a:pt x="953350" y="499135"/>
                  </a:lnTo>
                  <a:lnTo>
                    <a:pt x="953795" y="500710"/>
                  </a:lnTo>
                  <a:lnTo>
                    <a:pt x="955852" y="504190"/>
                  </a:lnTo>
                  <a:lnTo>
                    <a:pt x="955814" y="508000"/>
                  </a:lnTo>
                  <a:lnTo>
                    <a:pt x="957300" y="508000"/>
                  </a:lnTo>
                  <a:lnTo>
                    <a:pt x="957783" y="495300"/>
                  </a:lnTo>
                  <a:lnTo>
                    <a:pt x="958011" y="508000"/>
                  </a:lnTo>
                  <a:lnTo>
                    <a:pt x="958900" y="508000"/>
                  </a:lnTo>
                  <a:lnTo>
                    <a:pt x="958875" y="506158"/>
                  </a:lnTo>
                  <a:lnTo>
                    <a:pt x="958977" y="506361"/>
                  </a:lnTo>
                  <a:lnTo>
                    <a:pt x="958900" y="508000"/>
                  </a:lnTo>
                  <a:lnTo>
                    <a:pt x="959637" y="508000"/>
                  </a:lnTo>
                  <a:lnTo>
                    <a:pt x="959891" y="495300"/>
                  </a:lnTo>
                  <a:lnTo>
                    <a:pt x="961224" y="495300"/>
                  </a:lnTo>
                  <a:lnTo>
                    <a:pt x="960526" y="506234"/>
                  </a:lnTo>
                  <a:lnTo>
                    <a:pt x="959840" y="507263"/>
                  </a:lnTo>
                  <a:lnTo>
                    <a:pt x="959624" y="508520"/>
                  </a:lnTo>
                  <a:lnTo>
                    <a:pt x="960488" y="509701"/>
                  </a:lnTo>
                  <a:lnTo>
                    <a:pt x="961085" y="508190"/>
                  </a:lnTo>
                  <a:lnTo>
                    <a:pt x="960894" y="507111"/>
                  </a:lnTo>
                  <a:lnTo>
                    <a:pt x="961567" y="495300"/>
                  </a:lnTo>
                  <a:lnTo>
                    <a:pt x="962482" y="506488"/>
                  </a:lnTo>
                  <a:lnTo>
                    <a:pt x="962494" y="495300"/>
                  </a:lnTo>
                  <a:lnTo>
                    <a:pt x="963587" y="495300"/>
                  </a:lnTo>
                  <a:lnTo>
                    <a:pt x="963930" y="482600"/>
                  </a:lnTo>
                  <a:lnTo>
                    <a:pt x="964196" y="482600"/>
                  </a:lnTo>
                  <a:lnTo>
                    <a:pt x="966317" y="482600"/>
                  </a:lnTo>
                  <a:lnTo>
                    <a:pt x="965441" y="495300"/>
                  </a:lnTo>
                  <a:lnTo>
                    <a:pt x="964196" y="482600"/>
                  </a:lnTo>
                  <a:lnTo>
                    <a:pt x="964031" y="495300"/>
                  </a:lnTo>
                  <a:lnTo>
                    <a:pt x="963828" y="495300"/>
                  </a:lnTo>
                  <a:lnTo>
                    <a:pt x="962647" y="506488"/>
                  </a:lnTo>
                  <a:lnTo>
                    <a:pt x="962609" y="508000"/>
                  </a:lnTo>
                  <a:lnTo>
                    <a:pt x="964018" y="508000"/>
                  </a:lnTo>
                  <a:lnTo>
                    <a:pt x="964247" y="495300"/>
                  </a:lnTo>
                  <a:lnTo>
                    <a:pt x="964996" y="495300"/>
                  </a:lnTo>
                  <a:lnTo>
                    <a:pt x="965034" y="508000"/>
                  </a:lnTo>
                  <a:lnTo>
                    <a:pt x="970343" y="508000"/>
                  </a:lnTo>
                  <a:lnTo>
                    <a:pt x="970635" y="495300"/>
                  </a:lnTo>
                  <a:lnTo>
                    <a:pt x="977201" y="495300"/>
                  </a:lnTo>
                  <a:lnTo>
                    <a:pt x="976617" y="508000"/>
                  </a:lnTo>
                  <a:lnTo>
                    <a:pt x="977265" y="508000"/>
                  </a:lnTo>
                  <a:lnTo>
                    <a:pt x="978027" y="495300"/>
                  </a:lnTo>
                  <a:lnTo>
                    <a:pt x="982319" y="495300"/>
                  </a:lnTo>
                  <a:lnTo>
                    <a:pt x="982129" y="482600"/>
                  </a:lnTo>
                  <a:lnTo>
                    <a:pt x="980821" y="482600"/>
                  </a:lnTo>
                  <a:lnTo>
                    <a:pt x="980859" y="469900"/>
                  </a:lnTo>
                  <a:lnTo>
                    <a:pt x="982268" y="469900"/>
                  </a:lnTo>
                  <a:lnTo>
                    <a:pt x="982179" y="466534"/>
                  </a:lnTo>
                  <a:lnTo>
                    <a:pt x="982662" y="467017"/>
                  </a:lnTo>
                  <a:lnTo>
                    <a:pt x="982573" y="469900"/>
                  </a:lnTo>
                  <a:lnTo>
                    <a:pt x="984694" y="469900"/>
                  </a:lnTo>
                  <a:lnTo>
                    <a:pt x="984618" y="457200"/>
                  </a:lnTo>
                  <a:lnTo>
                    <a:pt x="995667" y="457200"/>
                  </a:lnTo>
                  <a:lnTo>
                    <a:pt x="997369" y="444500"/>
                  </a:lnTo>
                  <a:lnTo>
                    <a:pt x="1000048" y="444500"/>
                  </a:lnTo>
                  <a:lnTo>
                    <a:pt x="1001026" y="431800"/>
                  </a:lnTo>
                  <a:lnTo>
                    <a:pt x="1000353" y="431800"/>
                  </a:lnTo>
                  <a:lnTo>
                    <a:pt x="998397" y="419100"/>
                  </a:lnTo>
                  <a:lnTo>
                    <a:pt x="995248" y="419100"/>
                  </a:lnTo>
                  <a:lnTo>
                    <a:pt x="995159" y="406400"/>
                  </a:lnTo>
                  <a:lnTo>
                    <a:pt x="993851" y="419100"/>
                  </a:lnTo>
                  <a:lnTo>
                    <a:pt x="993660" y="419100"/>
                  </a:lnTo>
                  <a:lnTo>
                    <a:pt x="992733" y="406400"/>
                  </a:lnTo>
                  <a:lnTo>
                    <a:pt x="983488" y="406400"/>
                  </a:lnTo>
                  <a:lnTo>
                    <a:pt x="983018" y="403250"/>
                  </a:lnTo>
                  <a:lnTo>
                    <a:pt x="983018" y="457200"/>
                  </a:lnTo>
                  <a:lnTo>
                    <a:pt x="982751" y="464591"/>
                  </a:lnTo>
                  <a:lnTo>
                    <a:pt x="982700" y="464413"/>
                  </a:lnTo>
                  <a:lnTo>
                    <a:pt x="982167" y="465861"/>
                  </a:lnTo>
                  <a:lnTo>
                    <a:pt x="981951" y="457200"/>
                  </a:lnTo>
                  <a:lnTo>
                    <a:pt x="983018" y="457200"/>
                  </a:lnTo>
                  <a:lnTo>
                    <a:pt x="983018" y="403250"/>
                  </a:lnTo>
                  <a:lnTo>
                    <a:pt x="981595" y="393700"/>
                  </a:lnTo>
                  <a:lnTo>
                    <a:pt x="969657" y="393700"/>
                  </a:lnTo>
                  <a:lnTo>
                    <a:pt x="969657" y="457200"/>
                  </a:lnTo>
                  <a:lnTo>
                    <a:pt x="969098" y="469900"/>
                  </a:lnTo>
                  <a:lnTo>
                    <a:pt x="968565" y="469900"/>
                  </a:lnTo>
                  <a:lnTo>
                    <a:pt x="967155" y="457200"/>
                  </a:lnTo>
                  <a:lnTo>
                    <a:pt x="969657" y="457200"/>
                  </a:lnTo>
                  <a:lnTo>
                    <a:pt x="969657" y="393700"/>
                  </a:lnTo>
                  <a:lnTo>
                    <a:pt x="961212" y="393700"/>
                  </a:lnTo>
                  <a:lnTo>
                    <a:pt x="961212" y="457200"/>
                  </a:lnTo>
                  <a:lnTo>
                    <a:pt x="959497" y="457200"/>
                  </a:lnTo>
                  <a:lnTo>
                    <a:pt x="959497" y="495300"/>
                  </a:lnTo>
                  <a:lnTo>
                    <a:pt x="959065" y="504329"/>
                  </a:lnTo>
                  <a:lnTo>
                    <a:pt x="958862" y="504355"/>
                  </a:lnTo>
                  <a:lnTo>
                    <a:pt x="958786" y="495300"/>
                  </a:lnTo>
                  <a:lnTo>
                    <a:pt x="959497" y="495300"/>
                  </a:lnTo>
                  <a:lnTo>
                    <a:pt x="959497" y="457200"/>
                  </a:lnTo>
                  <a:lnTo>
                    <a:pt x="959218" y="457200"/>
                  </a:lnTo>
                  <a:lnTo>
                    <a:pt x="958951" y="444500"/>
                  </a:lnTo>
                  <a:lnTo>
                    <a:pt x="960564" y="444500"/>
                  </a:lnTo>
                  <a:lnTo>
                    <a:pt x="961212" y="457200"/>
                  </a:lnTo>
                  <a:lnTo>
                    <a:pt x="961212" y="393700"/>
                  </a:lnTo>
                  <a:lnTo>
                    <a:pt x="955967" y="393700"/>
                  </a:lnTo>
                  <a:lnTo>
                    <a:pt x="955967" y="495300"/>
                  </a:lnTo>
                  <a:lnTo>
                    <a:pt x="955954" y="496023"/>
                  </a:lnTo>
                  <a:lnTo>
                    <a:pt x="955941" y="496646"/>
                  </a:lnTo>
                  <a:lnTo>
                    <a:pt x="955916" y="498525"/>
                  </a:lnTo>
                  <a:lnTo>
                    <a:pt x="955890" y="501154"/>
                  </a:lnTo>
                  <a:lnTo>
                    <a:pt x="955890" y="501586"/>
                  </a:lnTo>
                  <a:lnTo>
                    <a:pt x="955763" y="501434"/>
                  </a:lnTo>
                  <a:lnTo>
                    <a:pt x="955890" y="501154"/>
                  </a:lnTo>
                  <a:lnTo>
                    <a:pt x="955890" y="498525"/>
                  </a:lnTo>
                  <a:lnTo>
                    <a:pt x="955001" y="498525"/>
                  </a:lnTo>
                  <a:lnTo>
                    <a:pt x="954430" y="499948"/>
                  </a:lnTo>
                  <a:lnTo>
                    <a:pt x="953795" y="498576"/>
                  </a:lnTo>
                  <a:lnTo>
                    <a:pt x="954557" y="497738"/>
                  </a:lnTo>
                  <a:lnTo>
                    <a:pt x="954849" y="496582"/>
                  </a:lnTo>
                  <a:lnTo>
                    <a:pt x="955763" y="496989"/>
                  </a:lnTo>
                  <a:lnTo>
                    <a:pt x="955941" y="496646"/>
                  </a:lnTo>
                  <a:lnTo>
                    <a:pt x="955941" y="496023"/>
                  </a:lnTo>
                  <a:lnTo>
                    <a:pt x="954951" y="495300"/>
                  </a:lnTo>
                  <a:lnTo>
                    <a:pt x="955967" y="495300"/>
                  </a:lnTo>
                  <a:lnTo>
                    <a:pt x="955967" y="393700"/>
                  </a:lnTo>
                  <a:lnTo>
                    <a:pt x="954671" y="393700"/>
                  </a:lnTo>
                  <a:lnTo>
                    <a:pt x="954671" y="495300"/>
                  </a:lnTo>
                  <a:lnTo>
                    <a:pt x="954138" y="497293"/>
                  </a:lnTo>
                  <a:lnTo>
                    <a:pt x="953401" y="497890"/>
                  </a:lnTo>
                  <a:lnTo>
                    <a:pt x="953516" y="495300"/>
                  </a:lnTo>
                  <a:lnTo>
                    <a:pt x="954671" y="495300"/>
                  </a:lnTo>
                  <a:lnTo>
                    <a:pt x="954671" y="393700"/>
                  </a:lnTo>
                  <a:lnTo>
                    <a:pt x="942187" y="393700"/>
                  </a:lnTo>
                  <a:lnTo>
                    <a:pt x="937285" y="381000"/>
                  </a:lnTo>
                  <a:lnTo>
                    <a:pt x="931760" y="368300"/>
                  </a:lnTo>
                  <a:lnTo>
                    <a:pt x="931837" y="355600"/>
                  </a:lnTo>
                  <a:lnTo>
                    <a:pt x="932891" y="368300"/>
                  </a:lnTo>
                  <a:lnTo>
                    <a:pt x="962812" y="368300"/>
                  </a:lnTo>
                  <a:lnTo>
                    <a:pt x="962520" y="355600"/>
                  </a:lnTo>
                  <a:lnTo>
                    <a:pt x="962380" y="355600"/>
                  </a:lnTo>
                  <a:lnTo>
                    <a:pt x="961593" y="342900"/>
                  </a:lnTo>
                  <a:lnTo>
                    <a:pt x="958596" y="342900"/>
                  </a:lnTo>
                  <a:lnTo>
                    <a:pt x="957008" y="330200"/>
                  </a:lnTo>
                  <a:lnTo>
                    <a:pt x="948512" y="330200"/>
                  </a:lnTo>
                  <a:lnTo>
                    <a:pt x="948817" y="317500"/>
                  </a:lnTo>
                  <a:lnTo>
                    <a:pt x="939266" y="317500"/>
                  </a:lnTo>
                  <a:lnTo>
                    <a:pt x="939304" y="304800"/>
                  </a:lnTo>
                  <a:lnTo>
                    <a:pt x="927519" y="304800"/>
                  </a:lnTo>
                  <a:lnTo>
                    <a:pt x="927519" y="359511"/>
                  </a:lnTo>
                  <a:lnTo>
                    <a:pt x="925639" y="355600"/>
                  </a:lnTo>
                  <a:lnTo>
                    <a:pt x="927392" y="355600"/>
                  </a:lnTo>
                  <a:lnTo>
                    <a:pt x="927519" y="359511"/>
                  </a:lnTo>
                  <a:lnTo>
                    <a:pt x="927519" y="304800"/>
                  </a:lnTo>
                  <a:lnTo>
                    <a:pt x="914908" y="304800"/>
                  </a:lnTo>
                  <a:lnTo>
                    <a:pt x="911745" y="292100"/>
                  </a:lnTo>
                  <a:lnTo>
                    <a:pt x="910336" y="292100"/>
                  </a:lnTo>
                  <a:lnTo>
                    <a:pt x="909497" y="279400"/>
                  </a:lnTo>
                  <a:lnTo>
                    <a:pt x="881951" y="279400"/>
                  </a:lnTo>
                  <a:lnTo>
                    <a:pt x="879576" y="266700"/>
                  </a:lnTo>
                  <a:lnTo>
                    <a:pt x="867816" y="266700"/>
                  </a:lnTo>
                  <a:lnTo>
                    <a:pt x="865733" y="254000"/>
                  </a:lnTo>
                  <a:lnTo>
                    <a:pt x="863955" y="254000"/>
                  </a:lnTo>
                  <a:lnTo>
                    <a:pt x="863130" y="266700"/>
                  </a:lnTo>
                  <a:lnTo>
                    <a:pt x="861263" y="254000"/>
                  </a:lnTo>
                  <a:lnTo>
                    <a:pt x="860907" y="266700"/>
                  </a:lnTo>
                  <a:lnTo>
                    <a:pt x="859612" y="266700"/>
                  </a:lnTo>
                  <a:lnTo>
                    <a:pt x="858088" y="254000"/>
                  </a:lnTo>
                  <a:lnTo>
                    <a:pt x="834275" y="254000"/>
                  </a:lnTo>
                  <a:lnTo>
                    <a:pt x="833818" y="241300"/>
                  </a:lnTo>
                  <a:lnTo>
                    <a:pt x="830389" y="241300"/>
                  </a:lnTo>
                  <a:lnTo>
                    <a:pt x="829576" y="254000"/>
                  </a:lnTo>
                  <a:lnTo>
                    <a:pt x="829170" y="241300"/>
                  </a:lnTo>
                  <a:lnTo>
                    <a:pt x="822210" y="241300"/>
                  </a:lnTo>
                  <a:lnTo>
                    <a:pt x="822210" y="673100"/>
                  </a:lnTo>
                  <a:lnTo>
                    <a:pt x="807313" y="673100"/>
                  </a:lnTo>
                  <a:lnTo>
                    <a:pt x="807580" y="660400"/>
                  </a:lnTo>
                  <a:lnTo>
                    <a:pt x="802436" y="660400"/>
                  </a:lnTo>
                  <a:lnTo>
                    <a:pt x="801154" y="647700"/>
                  </a:lnTo>
                  <a:lnTo>
                    <a:pt x="817854" y="647700"/>
                  </a:lnTo>
                  <a:lnTo>
                    <a:pt x="820521" y="660400"/>
                  </a:lnTo>
                  <a:lnTo>
                    <a:pt x="821461" y="660400"/>
                  </a:lnTo>
                  <a:lnTo>
                    <a:pt x="822210" y="673100"/>
                  </a:lnTo>
                  <a:lnTo>
                    <a:pt x="822210" y="241300"/>
                  </a:lnTo>
                  <a:lnTo>
                    <a:pt x="791260" y="241300"/>
                  </a:lnTo>
                  <a:lnTo>
                    <a:pt x="791032" y="254000"/>
                  </a:lnTo>
                  <a:lnTo>
                    <a:pt x="745210" y="254000"/>
                  </a:lnTo>
                  <a:lnTo>
                    <a:pt x="743064" y="266700"/>
                  </a:lnTo>
                  <a:lnTo>
                    <a:pt x="730973" y="266700"/>
                  </a:lnTo>
                  <a:lnTo>
                    <a:pt x="730250" y="279400"/>
                  </a:lnTo>
                  <a:lnTo>
                    <a:pt x="727087" y="279400"/>
                  </a:lnTo>
                  <a:lnTo>
                    <a:pt x="728052" y="266700"/>
                  </a:lnTo>
                  <a:lnTo>
                    <a:pt x="726871" y="266700"/>
                  </a:lnTo>
                  <a:lnTo>
                    <a:pt x="727925" y="254000"/>
                  </a:lnTo>
                  <a:lnTo>
                    <a:pt x="709993" y="254000"/>
                  </a:lnTo>
                  <a:lnTo>
                    <a:pt x="709206" y="266700"/>
                  </a:lnTo>
                  <a:lnTo>
                    <a:pt x="691629" y="266700"/>
                  </a:lnTo>
                  <a:lnTo>
                    <a:pt x="689508" y="279400"/>
                  </a:lnTo>
                  <a:lnTo>
                    <a:pt x="682231" y="279400"/>
                  </a:lnTo>
                  <a:lnTo>
                    <a:pt x="679958" y="292100"/>
                  </a:lnTo>
                  <a:lnTo>
                    <a:pt x="667410" y="292100"/>
                  </a:lnTo>
                  <a:lnTo>
                    <a:pt x="664629" y="304800"/>
                  </a:lnTo>
                  <a:lnTo>
                    <a:pt x="659104" y="304800"/>
                  </a:lnTo>
                  <a:lnTo>
                    <a:pt x="656971" y="317500"/>
                  </a:lnTo>
                  <a:lnTo>
                    <a:pt x="653923" y="317500"/>
                  </a:lnTo>
                  <a:lnTo>
                    <a:pt x="653897" y="330200"/>
                  </a:lnTo>
                  <a:lnTo>
                    <a:pt x="643750" y="330200"/>
                  </a:lnTo>
                  <a:lnTo>
                    <a:pt x="642251" y="336867"/>
                  </a:lnTo>
                  <a:lnTo>
                    <a:pt x="642251" y="584200"/>
                  </a:lnTo>
                  <a:lnTo>
                    <a:pt x="640461" y="596900"/>
                  </a:lnTo>
                  <a:lnTo>
                    <a:pt x="638632" y="596900"/>
                  </a:lnTo>
                  <a:lnTo>
                    <a:pt x="635025" y="584200"/>
                  </a:lnTo>
                  <a:lnTo>
                    <a:pt x="642251" y="584200"/>
                  </a:lnTo>
                  <a:lnTo>
                    <a:pt x="642251" y="336867"/>
                  </a:lnTo>
                  <a:lnTo>
                    <a:pt x="640892" y="342900"/>
                  </a:lnTo>
                  <a:lnTo>
                    <a:pt x="635177" y="342900"/>
                  </a:lnTo>
                  <a:lnTo>
                    <a:pt x="631405" y="355600"/>
                  </a:lnTo>
                  <a:lnTo>
                    <a:pt x="628802" y="355600"/>
                  </a:lnTo>
                  <a:lnTo>
                    <a:pt x="629716" y="342900"/>
                  </a:lnTo>
                  <a:lnTo>
                    <a:pt x="624611" y="342900"/>
                  </a:lnTo>
                  <a:lnTo>
                    <a:pt x="622338" y="355600"/>
                  </a:lnTo>
                  <a:lnTo>
                    <a:pt x="617766" y="355600"/>
                  </a:lnTo>
                  <a:lnTo>
                    <a:pt x="616559" y="368300"/>
                  </a:lnTo>
                  <a:lnTo>
                    <a:pt x="611149" y="368300"/>
                  </a:lnTo>
                  <a:lnTo>
                    <a:pt x="610793" y="381000"/>
                  </a:lnTo>
                  <a:lnTo>
                    <a:pt x="610260" y="381000"/>
                  </a:lnTo>
                  <a:lnTo>
                    <a:pt x="610400" y="393700"/>
                  </a:lnTo>
                  <a:lnTo>
                    <a:pt x="608393" y="393700"/>
                  </a:lnTo>
                  <a:lnTo>
                    <a:pt x="608025" y="406400"/>
                  </a:lnTo>
                  <a:lnTo>
                    <a:pt x="605167" y="406400"/>
                  </a:lnTo>
                  <a:lnTo>
                    <a:pt x="604202" y="419100"/>
                  </a:lnTo>
                  <a:lnTo>
                    <a:pt x="602640" y="419100"/>
                  </a:lnTo>
                  <a:lnTo>
                    <a:pt x="602716" y="431800"/>
                  </a:lnTo>
                  <a:lnTo>
                    <a:pt x="603262" y="431800"/>
                  </a:lnTo>
                  <a:lnTo>
                    <a:pt x="603605" y="444500"/>
                  </a:lnTo>
                  <a:lnTo>
                    <a:pt x="597598" y="444500"/>
                  </a:lnTo>
                  <a:lnTo>
                    <a:pt x="597916" y="457200"/>
                  </a:lnTo>
                  <a:lnTo>
                    <a:pt x="598474" y="457200"/>
                  </a:lnTo>
                  <a:lnTo>
                    <a:pt x="598119" y="469900"/>
                  </a:lnTo>
                  <a:lnTo>
                    <a:pt x="600024" y="469900"/>
                  </a:lnTo>
                  <a:lnTo>
                    <a:pt x="599871" y="482600"/>
                  </a:lnTo>
                  <a:lnTo>
                    <a:pt x="599363" y="482600"/>
                  </a:lnTo>
                  <a:lnTo>
                    <a:pt x="600583" y="495300"/>
                  </a:lnTo>
                  <a:lnTo>
                    <a:pt x="604139" y="495300"/>
                  </a:lnTo>
                  <a:lnTo>
                    <a:pt x="605688" y="508000"/>
                  </a:lnTo>
                  <a:lnTo>
                    <a:pt x="606374" y="508000"/>
                  </a:lnTo>
                  <a:lnTo>
                    <a:pt x="608393" y="520700"/>
                  </a:lnTo>
                  <a:lnTo>
                    <a:pt x="610793" y="520700"/>
                  </a:lnTo>
                  <a:lnTo>
                    <a:pt x="612584" y="533400"/>
                  </a:lnTo>
                  <a:lnTo>
                    <a:pt x="622388" y="533400"/>
                  </a:lnTo>
                  <a:lnTo>
                    <a:pt x="623557" y="546100"/>
                  </a:lnTo>
                  <a:lnTo>
                    <a:pt x="626897" y="546100"/>
                  </a:lnTo>
                  <a:lnTo>
                    <a:pt x="627062" y="558800"/>
                  </a:lnTo>
                  <a:lnTo>
                    <a:pt x="631926" y="558800"/>
                  </a:lnTo>
                  <a:lnTo>
                    <a:pt x="632180" y="571500"/>
                  </a:lnTo>
                  <a:lnTo>
                    <a:pt x="633514" y="571500"/>
                  </a:lnTo>
                  <a:lnTo>
                    <a:pt x="634568" y="584200"/>
                  </a:lnTo>
                  <a:lnTo>
                    <a:pt x="594423" y="584200"/>
                  </a:lnTo>
                  <a:lnTo>
                    <a:pt x="584276" y="571500"/>
                  </a:lnTo>
                  <a:lnTo>
                    <a:pt x="584631" y="584200"/>
                  </a:lnTo>
                  <a:lnTo>
                    <a:pt x="581063" y="571500"/>
                  </a:lnTo>
                  <a:lnTo>
                    <a:pt x="561124" y="571500"/>
                  </a:lnTo>
                  <a:lnTo>
                    <a:pt x="560019" y="558800"/>
                  </a:lnTo>
                  <a:lnTo>
                    <a:pt x="537349" y="558800"/>
                  </a:lnTo>
                  <a:lnTo>
                    <a:pt x="530402" y="546100"/>
                  </a:lnTo>
                  <a:lnTo>
                    <a:pt x="501142" y="546100"/>
                  </a:lnTo>
                  <a:lnTo>
                    <a:pt x="497039" y="533400"/>
                  </a:lnTo>
                  <a:lnTo>
                    <a:pt x="505675" y="533400"/>
                  </a:lnTo>
                  <a:lnTo>
                    <a:pt x="504393" y="520700"/>
                  </a:lnTo>
                  <a:lnTo>
                    <a:pt x="489508" y="520700"/>
                  </a:lnTo>
                  <a:lnTo>
                    <a:pt x="484784" y="508000"/>
                  </a:lnTo>
                  <a:lnTo>
                    <a:pt x="471385" y="508000"/>
                  </a:lnTo>
                  <a:lnTo>
                    <a:pt x="467461" y="495300"/>
                  </a:lnTo>
                  <a:lnTo>
                    <a:pt x="450773" y="495300"/>
                  </a:lnTo>
                  <a:lnTo>
                    <a:pt x="445058" y="482600"/>
                  </a:lnTo>
                  <a:lnTo>
                    <a:pt x="415544" y="482600"/>
                  </a:lnTo>
                  <a:lnTo>
                    <a:pt x="409524" y="469900"/>
                  </a:lnTo>
                  <a:lnTo>
                    <a:pt x="390563" y="469900"/>
                  </a:lnTo>
                  <a:lnTo>
                    <a:pt x="390156" y="457200"/>
                  </a:lnTo>
                  <a:lnTo>
                    <a:pt x="387819" y="457200"/>
                  </a:lnTo>
                  <a:lnTo>
                    <a:pt x="390080" y="469900"/>
                  </a:lnTo>
                  <a:lnTo>
                    <a:pt x="388353" y="469900"/>
                  </a:lnTo>
                  <a:lnTo>
                    <a:pt x="387819" y="457200"/>
                  </a:lnTo>
                  <a:lnTo>
                    <a:pt x="371665" y="457200"/>
                  </a:lnTo>
                  <a:lnTo>
                    <a:pt x="369468" y="444500"/>
                  </a:lnTo>
                  <a:lnTo>
                    <a:pt x="347433" y="444500"/>
                  </a:lnTo>
                  <a:lnTo>
                    <a:pt x="340271" y="431800"/>
                  </a:lnTo>
                  <a:lnTo>
                    <a:pt x="322122" y="431800"/>
                  </a:lnTo>
                  <a:lnTo>
                    <a:pt x="319963" y="419100"/>
                  </a:lnTo>
                  <a:lnTo>
                    <a:pt x="308749" y="419100"/>
                  </a:lnTo>
                  <a:lnTo>
                    <a:pt x="303631" y="406400"/>
                  </a:lnTo>
                  <a:lnTo>
                    <a:pt x="290283" y="406400"/>
                  </a:lnTo>
                  <a:lnTo>
                    <a:pt x="288785" y="393700"/>
                  </a:lnTo>
                  <a:lnTo>
                    <a:pt x="282651" y="393700"/>
                  </a:lnTo>
                  <a:lnTo>
                    <a:pt x="276072" y="381000"/>
                  </a:lnTo>
                  <a:lnTo>
                    <a:pt x="282295" y="381000"/>
                  </a:lnTo>
                  <a:lnTo>
                    <a:pt x="273037" y="368300"/>
                  </a:lnTo>
                  <a:lnTo>
                    <a:pt x="260223" y="368300"/>
                  </a:lnTo>
                  <a:lnTo>
                    <a:pt x="253707" y="355600"/>
                  </a:lnTo>
                  <a:lnTo>
                    <a:pt x="250012" y="355600"/>
                  </a:lnTo>
                  <a:lnTo>
                    <a:pt x="245719" y="342900"/>
                  </a:lnTo>
                  <a:lnTo>
                    <a:pt x="232244" y="342900"/>
                  </a:lnTo>
                  <a:lnTo>
                    <a:pt x="228942" y="330200"/>
                  </a:lnTo>
                  <a:lnTo>
                    <a:pt x="217055" y="330200"/>
                  </a:lnTo>
                  <a:lnTo>
                    <a:pt x="209740" y="317500"/>
                  </a:lnTo>
                  <a:lnTo>
                    <a:pt x="200075" y="317500"/>
                  </a:lnTo>
                  <a:lnTo>
                    <a:pt x="199656" y="304800"/>
                  </a:lnTo>
                  <a:lnTo>
                    <a:pt x="192786" y="304800"/>
                  </a:lnTo>
                  <a:lnTo>
                    <a:pt x="189471" y="292100"/>
                  </a:lnTo>
                  <a:lnTo>
                    <a:pt x="183502" y="292100"/>
                  </a:lnTo>
                  <a:lnTo>
                    <a:pt x="181787" y="279400"/>
                  </a:lnTo>
                  <a:lnTo>
                    <a:pt x="176123" y="279400"/>
                  </a:lnTo>
                  <a:lnTo>
                    <a:pt x="174117" y="266700"/>
                  </a:lnTo>
                  <a:lnTo>
                    <a:pt x="166916" y="266700"/>
                  </a:lnTo>
                  <a:lnTo>
                    <a:pt x="165887" y="254000"/>
                  </a:lnTo>
                  <a:lnTo>
                    <a:pt x="164985" y="254000"/>
                  </a:lnTo>
                  <a:lnTo>
                    <a:pt x="165252" y="241300"/>
                  </a:lnTo>
                  <a:lnTo>
                    <a:pt x="165747" y="241300"/>
                  </a:lnTo>
                  <a:lnTo>
                    <a:pt x="165303" y="228600"/>
                  </a:lnTo>
                  <a:lnTo>
                    <a:pt x="165938" y="215900"/>
                  </a:lnTo>
                  <a:lnTo>
                    <a:pt x="168338" y="215900"/>
                  </a:lnTo>
                  <a:lnTo>
                    <a:pt x="168998" y="203200"/>
                  </a:lnTo>
                  <a:lnTo>
                    <a:pt x="175094" y="203200"/>
                  </a:lnTo>
                  <a:lnTo>
                    <a:pt x="176174" y="190500"/>
                  </a:lnTo>
                  <a:lnTo>
                    <a:pt x="183845" y="190500"/>
                  </a:lnTo>
                  <a:lnTo>
                    <a:pt x="184873" y="177800"/>
                  </a:lnTo>
                  <a:lnTo>
                    <a:pt x="193548" y="177800"/>
                  </a:lnTo>
                  <a:lnTo>
                    <a:pt x="195783" y="165100"/>
                  </a:lnTo>
                  <a:lnTo>
                    <a:pt x="210527" y="165100"/>
                  </a:lnTo>
                  <a:lnTo>
                    <a:pt x="212775" y="152400"/>
                  </a:lnTo>
                  <a:lnTo>
                    <a:pt x="232816" y="152400"/>
                  </a:lnTo>
                  <a:lnTo>
                    <a:pt x="237236" y="139700"/>
                  </a:lnTo>
                  <a:lnTo>
                    <a:pt x="262166" y="139700"/>
                  </a:lnTo>
                  <a:lnTo>
                    <a:pt x="266407" y="127000"/>
                  </a:lnTo>
                  <a:lnTo>
                    <a:pt x="372427" y="127000"/>
                  </a:lnTo>
                  <a:lnTo>
                    <a:pt x="378866" y="114300"/>
                  </a:lnTo>
                  <a:lnTo>
                    <a:pt x="407022" y="114300"/>
                  </a:lnTo>
                  <a:lnTo>
                    <a:pt x="408749" y="127000"/>
                  </a:lnTo>
                  <a:lnTo>
                    <a:pt x="532269" y="127000"/>
                  </a:lnTo>
                  <a:lnTo>
                    <a:pt x="549211" y="139700"/>
                  </a:lnTo>
                  <a:lnTo>
                    <a:pt x="569963" y="139700"/>
                  </a:lnTo>
                  <a:lnTo>
                    <a:pt x="572223" y="152400"/>
                  </a:lnTo>
                  <a:lnTo>
                    <a:pt x="679589" y="152400"/>
                  </a:lnTo>
                  <a:lnTo>
                    <a:pt x="684009" y="165100"/>
                  </a:lnTo>
                  <a:lnTo>
                    <a:pt x="719010" y="165100"/>
                  </a:lnTo>
                  <a:lnTo>
                    <a:pt x="720369" y="177800"/>
                  </a:lnTo>
                  <a:lnTo>
                    <a:pt x="722033" y="177800"/>
                  </a:lnTo>
                  <a:lnTo>
                    <a:pt x="746620" y="190500"/>
                  </a:lnTo>
                  <a:lnTo>
                    <a:pt x="770432" y="190500"/>
                  </a:lnTo>
                  <a:lnTo>
                    <a:pt x="773544" y="203200"/>
                  </a:lnTo>
                  <a:lnTo>
                    <a:pt x="825830" y="203200"/>
                  </a:lnTo>
                  <a:lnTo>
                    <a:pt x="833437" y="215900"/>
                  </a:lnTo>
                  <a:lnTo>
                    <a:pt x="862050" y="215900"/>
                  </a:lnTo>
                  <a:lnTo>
                    <a:pt x="869619" y="228600"/>
                  </a:lnTo>
                  <a:lnTo>
                    <a:pt x="879754" y="228600"/>
                  </a:lnTo>
                  <a:lnTo>
                    <a:pt x="887247" y="241300"/>
                  </a:lnTo>
                  <a:lnTo>
                    <a:pt x="905446" y="241300"/>
                  </a:lnTo>
                  <a:lnTo>
                    <a:pt x="910882" y="254000"/>
                  </a:lnTo>
                  <a:lnTo>
                    <a:pt x="933399" y="254000"/>
                  </a:lnTo>
                  <a:lnTo>
                    <a:pt x="937907" y="266700"/>
                  </a:lnTo>
                  <a:lnTo>
                    <a:pt x="952792" y="266700"/>
                  </a:lnTo>
                  <a:lnTo>
                    <a:pt x="956945" y="279400"/>
                  </a:lnTo>
                  <a:lnTo>
                    <a:pt x="957643" y="279400"/>
                  </a:lnTo>
                  <a:lnTo>
                    <a:pt x="983500" y="292100"/>
                  </a:lnTo>
                  <a:lnTo>
                    <a:pt x="996442" y="292100"/>
                  </a:lnTo>
                  <a:lnTo>
                    <a:pt x="1000239" y="304800"/>
                  </a:lnTo>
                  <a:lnTo>
                    <a:pt x="1020572" y="304800"/>
                  </a:lnTo>
                  <a:lnTo>
                    <a:pt x="1023581" y="317500"/>
                  </a:lnTo>
                  <a:lnTo>
                    <a:pt x="1074166" y="317500"/>
                  </a:lnTo>
                  <a:lnTo>
                    <a:pt x="1075753" y="330200"/>
                  </a:lnTo>
                  <a:lnTo>
                    <a:pt x="1081290" y="330200"/>
                  </a:lnTo>
                  <a:lnTo>
                    <a:pt x="1082535" y="342900"/>
                  </a:lnTo>
                  <a:lnTo>
                    <a:pt x="1098257" y="342900"/>
                  </a:lnTo>
                  <a:lnTo>
                    <a:pt x="1103058" y="355600"/>
                  </a:lnTo>
                  <a:lnTo>
                    <a:pt x="1115136" y="355600"/>
                  </a:lnTo>
                  <a:lnTo>
                    <a:pt x="1125880" y="368300"/>
                  </a:lnTo>
                  <a:lnTo>
                    <a:pt x="1139532" y="368300"/>
                  </a:lnTo>
                  <a:lnTo>
                    <a:pt x="1143101" y="381000"/>
                  </a:lnTo>
                  <a:lnTo>
                    <a:pt x="1140968" y="381000"/>
                  </a:lnTo>
                  <a:lnTo>
                    <a:pt x="1138897" y="393700"/>
                  </a:lnTo>
                  <a:lnTo>
                    <a:pt x="1135926" y="393700"/>
                  </a:lnTo>
                  <a:lnTo>
                    <a:pt x="1136396" y="406400"/>
                  </a:lnTo>
                  <a:lnTo>
                    <a:pt x="1144473" y="406400"/>
                  </a:lnTo>
                  <a:lnTo>
                    <a:pt x="1149413" y="419100"/>
                  </a:lnTo>
                  <a:lnTo>
                    <a:pt x="1173873" y="419100"/>
                  </a:lnTo>
                  <a:lnTo>
                    <a:pt x="1176045" y="431800"/>
                  </a:lnTo>
                  <a:lnTo>
                    <a:pt x="1177188" y="419100"/>
                  </a:lnTo>
                  <a:lnTo>
                    <a:pt x="1178229" y="431800"/>
                  </a:lnTo>
                  <a:lnTo>
                    <a:pt x="1220825" y="431800"/>
                  </a:lnTo>
                  <a:lnTo>
                    <a:pt x="1219441" y="444500"/>
                  </a:lnTo>
                  <a:lnTo>
                    <a:pt x="1217434" y="444500"/>
                  </a:lnTo>
                  <a:lnTo>
                    <a:pt x="1222578" y="457200"/>
                  </a:lnTo>
                  <a:lnTo>
                    <a:pt x="1232471" y="457200"/>
                  </a:lnTo>
                  <a:lnTo>
                    <a:pt x="1237500" y="469900"/>
                  </a:lnTo>
                  <a:lnTo>
                    <a:pt x="1247673" y="469900"/>
                  </a:lnTo>
                  <a:lnTo>
                    <a:pt x="1247813" y="469900"/>
                  </a:lnTo>
                  <a:lnTo>
                    <a:pt x="1250645" y="482600"/>
                  </a:lnTo>
                  <a:lnTo>
                    <a:pt x="1247673" y="469900"/>
                  </a:lnTo>
                  <a:lnTo>
                    <a:pt x="1245755" y="482600"/>
                  </a:lnTo>
                  <a:lnTo>
                    <a:pt x="1244015" y="482600"/>
                  </a:lnTo>
                  <a:lnTo>
                    <a:pt x="1245958" y="492290"/>
                  </a:lnTo>
                  <a:lnTo>
                    <a:pt x="1248333" y="495300"/>
                  </a:lnTo>
                  <a:lnTo>
                    <a:pt x="1251305" y="495300"/>
                  </a:lnTo>
                  <a:lnTo>
                    <a:pt x="1255496" y="508000"/>
                  </a:lnTo>
                  <a:lnTo>
                    <a:pt x="1263027" y="508000"/>
                  </a:lnTo>
                  <a:lnTo>
                    <a:pt x="1273124" y="520700"/>
                  </a:lnTo>
                  <a:lnTo>
                    <a:pt x="1290599" y="520700"/>
                  </a:lnTo>
                  <a:lnTo>
                    <a:pt x="1293241" y="533400"/>
                  </a:lnTo>
                  <a:lnTo>
                    <a:pt x="1299883" y="533400"/>
                  </a:lnTo>
                  <a:lnTo>
                    <a:pt x="1302296" y="546100"/>
                  </a:lnTo>
                  <a:lnTo>
                    <a:pt x="1309433" y="546100"/>
                  </a:lnTo>
                  <a:lnTo>
                    <a:pt x="1317282" y="558800"/>
                  </a:lnTo>
                  <a:lnTo>
                    <a:pt x="1321790" y="571500"/>
                  </a:lnTo>
                  <a:lnTo>
                    <a:pt x="1325943" y="571500"/>
                  </a:lnTo>
                  <a:lnTo>
                    <a:pt x="1330007" y="584200"/>
                  </a:lnTo>
                  <a:lnTo>
                    <a:pt x="1332953" y="584200"/>
                  </a:lnTo>
                  <a:lnTo>
                    <a:pt x="1335620" y="596900"/>
                  </a:lnTo>
                  <a:lnTo>
                    <a:pt x="1351978" y="596900"/>
                  </a:lnTo>
                  <a:lnTo>
                    <a:pt x="1356753" y="609600"/>
                  </a:lnTo>
                  <a:lnTo>
                    <a:pt x="1380642" y="609600"/>
                  </a:lnTo>
                  <a:lnTo>
                    <a:pt x="1383715" y="622300"/>
                  </a:lnTo>
                  <a:lnTo>
                    <a:pt x="1394472" y="622300"/>
                  </a:lnTo>
                  <a:lnTo>
                    <a:pt x="1396758" y="635000"/>
                  </a:lnTo>
                  <a:lnTo>
                    <a:pt x="1399146" y="635000"/>
                  </a:lnTo>
                  <a:lnTo>
                    <a:pt x="1401445" y="647700"/>
                  </a:lnTo>
                  <a:lnTo>
                    <a:pt x="1403438" y="647700"/>
                  </a:lnTo>
                  <a:lnTo>
                    <a:pt x="1405788" y="660400"/>
                  </a:lnTo>
                  <a:lnTo>
                    <a:pt x="1407185" y="660400"/>
                  </a:lnTo>
                  <a:lnTo>
                    <a:pt x="1408214" y="673100"/>
                  </a:lnTo>
                  <a:lnTo>
                    <a:pt x="1410779" y="673100"/>
                  </a:lnTo>
                  <a:lnTo>
                    <a:pt x="1412125" y="685800"/>
                  </a:lnTo>
                  <a:lnTo>
                    <a:pt x="1413903" y="685800"/>
                  </a:lnTo>
                  <a:lnTo>
                    <a:pt x="1414995" y="698500"/>
                  </a:lnTo>
                  <a:lnTo>
                    <a:pt x="1416672" y="698500"/>
                  </a:lnTo>
                  <a:lnTo>
                    <a:pt x="1418031" y="711200"/>
                  </a:lnTo>
                  <a:lnTo>
                    <a:pt x="1418577" y="711200"/>
                  </a:lnTo>
                  <a:lnTo>
                    <a:pt x="1418831" y="723900"/>
                  </a:lnTo>
                  <a:lnTo>
                    <a:pt x="1420507" y="723900"/>
                  </a:lnTo>
                  <a:lnTo>
                    <a:pt x="1420812" y="736600"/>
                  </a:lnTo>
                  <a:lnTo>
                    <a:pt x="1420660" y="736600"/>
                  </a:lnTo>
                  <a:lnTo>
                    <a:pt x="1419961" y="749300"/>
                  </a:lnTo>
                  <a:lnTo>
                    <a:pt x="1419606" y="749300"/>
                  </a:lnTo>
                  <a:lnTo>
                    <a:pt x="1418958" y="762000"/>
                  </a:lnTo>
                  <a:lnTo>
                    <a:pt x="1415656" y="762000"/>
                  </a:lnTo>
                  <a:lnTo>
                    <a:pt x="1414780" y="774700"/>
                  </a:lnTo>
                  <a:lnTo>
                    <a:pt x="1412989" y="774700"/>
                  </a:lnTo>
                  <a:lnTo>
                    <a:pt x="1411211" y="787400"/>
                  </a:lnTo>
                  <a:lnTo>
                    <a:pt x="1410144" y="787400"/>
                  </a:lnTo>
                  <a:lnTo>
                    <a:pt x="1410144" y="901700"/>
                  </a:lnTo>
                  <a:lnTo>
                    <a:pt x="1407693" y="902792"/>
                  </a:lnTo>
                  <a:lnTo>
                    <a:pt x="1408112" y="901700"/>
                  </a:lnTo>
                  <a:lnTo>
                    <a:pt x="1410144" y="901700"/>
                  </a:lnTo>
                  <a:lnTo>
                    <a:pt x="1410144" y="787400"/>
                  </a:lnTo>
                  <a:lnTo>
                    <a:pt x="1406220" y="787400"/>
                  </a:lnTo>
                  <a:lnTo>
                    <a:pt x="1405115" y="800100"/>
                  </a:lnTo>
                  <a:lnTo>
                    <a:pt x="1401127" y="800100"/>
                  </a:lnTo>
                  <a:lnTo>
                    <a:pt x="1400581" y="812800"/>
                  </a:lnTo>
                  <a:lnTo>
                    <a:pt x="1395183" y="812800"/>
                  </a:lnTo>
                  <a:lnTo>
                    <a:pt x="1393418" y="825500"/>
                  </a:lnTo>
                  <a:lnTo>
                    <a:pt x="1386344" y="825500"/>
                  </a:lnTo>
                  <a:lnTo>
                    <a:pt x="1384630" y="838200"/>
                  </a:lnTo>
                  <a:lnTo>
                    <a:pt x="1369593" y="838200"/>
                  </a:lnTo>
                  <a:lnTo>
                    <a:pt x="1366291" y="850900"/>
                  </a:lnTo>
                  <a:lnTo>
                    <a:pt x="1360665" y="850900"/>
                  </a:lnTo>
                  <a:lnTo>
                    <a:pt x="1360500" y="838200"/>
                  </a:lnTo>
                  <a:lnTo>
                    <a:pt x="1362278" y="838200"/>
                  </a:lnTo>
                  <a:lnTo>
                    <a:pt x="1365961" y="825500"/>
                  </a:lnTo>
                  <a:lnTo>
                    <a:pt x="1361630" y="825500"/>
                  </a:lnTo>
                  <a:lnTo>
                    <a:pt x="1360487" y="838200"/>
                  </a:lnTo>
                  <a:lnTo>
                    <a:pt x="1358798" y="838200"/>
                  </a:lnTo>
                  <a:lnTo>
                    <a:pt x="1361630" y="825500"/>
                  </a:lnTo>
                  <a:lnTo>
                    <a:pt x="1360665" y="825500"/>
                  </a:lnTo>
                  <a:lnTo>
                    <a:pt x="1355394" y="838200"/>
                  </a:lnTo>
                  <a:lnTo>
                    <a:pt x="1319555" y="838200"/>
                  </a:lnTo>
                  <a:lnTo>
                    <a:pt x="1316774" y="850900"/>
                  </a:lnTo>
                  <a:lnTo>
                    <a:pt x="1299616" y="850900"/>
                  </a:lnTo>
                  <a:lnTo>
                    <a:pt x="1291437" y="863600"/>
                  </a:lnTo>
                  <a:lnTo>
                    <a:pt x="1270139" y="863600"/>
                  </a:lnTo>
                  <a:lnTo>
                    <a:pt x="1268653" y="876300"/>
                  </a:lnTo>
                  <a:lnTo>
                    <a:pt x="1248067" y="876300"/>
                  </a:lnTo>
                  <a:lnTo>
                    <a:pt x="1244638" y="889000"/>
                  </a:lnTo>
                  <a:lnTo>
                    <a:pt x="1231836" y="889000"/>
                  </a:lnTo>
                  <a:lnTo>
                    <a:pt x="1227670" y="901700"/>
                  </a:lnTo>
                  <a:lnTo>
                    <a:pt x="1217396" y="901700"/>
                  </a:lnTo>
                  <a:lnTo>
                    <a:pt x="1217053" y="902233"/>
                  </a:lnTo>
                  <a:lnTo>
                    <a:pt x="1214081" y="914400"/>
                  </a:lnTo>
                  <a:lnTo>
                    <a:pt x="1213180" y="914400"/>
                  </a:lnTo>
                  <a:lnTo>
                    <a:pt x="1214843" y="905586"/>
                  </a:lnTo>
                  <a:lnTo>
                    <a:pt x="1209040" y="914400"/>
                  </a:lnTo>
                  <a:lnTo>
                    <a:pt x="1189062" y="914400"/>
                  </a:lnTo>
                  <a:lnTo>
                    <a:pt x="1185125" y="927100"/>
                  </a:lnTo>
                  <a:lnTo>
                    <a:pt x="1170216" y="927100"/>
                  </a:lnTo>
                  <a:lnTo>
                    <a:pt x="1168590" y="939800"/>
                  </a:lnTo>
                  <a:lnTo>
                    <a:pt x="1156576" y="939800"/>
                  </a:lnTo>
                  <a:lnTo>
                    <a:pt x="1156017" y="952500"/>
                  </a:lnTo>
                  <a:lnTo>
                    <a:pt x="1146098" y="952500"/>
                  </a:lnTo>
                  <a:lnTo>
                    <a:pt x="1138986" y="965200"/>
                  </a:lnTo>
                  <a:lnTo>
                    <a:pt x="1132014" y="965200"/>
                  </a:lnTo>
                  <a:lnTo>
                    <a:pt x="1125220" y="977900"/>
                  </a:lnTo>
                  <a:lnTo>
                    <a:pt x="1118641" y="977900"/>
                  </a:lnTo>
                  <a:lnTo>
                    <a:pt x="1111529" y="990600"/>
                  </a:lnTo>
                  <a:lnTo>
                    <a:pt x="1111275" y="990600"/>
                  </a:lnTo>
                  <a:lnTo>
                    <a:pt x="1111275" y="1079500"/>
                  </a:lnTo>
                  <a:lnTo>
                    <a:pt x="1102893" y="1092200"/>
                  </a:lnTo>
                  <a:lnTo>
                    <a:pt x="1102563" y="1092200"/>
                  </a:lnTo>
                  <a:lnTo>
                    <a:pt x="1109332" y="1079500"/>
                  </a:lnTo>
                  <a:lnTo>
                    <a:pt x="1111275" y="1079500"/>
                  </a:lnTo>
                  <a:lnTo>
                    <a:pt x="1111275" y="990600"/>
                  </a:lnTo>
                  <a:lnTo>
                    <a:pt x="1096568" y="990600"/>
                  </a:lnTo>
                  <a:lnTo>
                    <a:pt x="1094333" y="1003300"/>
                  </a:lnTo>
                  <a:lnTo>
                    <a:pt x="1092250" y="1003300"/>
                  </a:lnTo>
                  <a:lnTo>
                    <a:pt x="1094359" y="990600"/>
                  </a:lnTo>
                  <a:lnTo>
                    <a:pt x="1094181" y="990600"/>
                  </a:lnTo>
                  <a:lnTo>
                    <a:pt x="1091361" y="990600"/>
                  </a:lnTo>
                  <a:lnTo>
                    <a:pt x="1085621" y="1003300"/>
                  </a:lnTo>
                  <a:lnTo>
                    <a:pt x="1084440" y="1003300"/>
                  </a:lnTo>
                  <a:lnTo>
                    <a:pt x="1084846" y="1002157"/>
                  </a:lnTo>
                  <a:lnTo>
                    <a:pt x="1084224" y="1003300"/>
                  </a:lnTo>
                  <a:lnTo>
                    <a:pt x="1083208" y="1003300"/>
                  </a:lnTo>
                  <a:lnTo>
                    <a:pt x="1086815" y="990600"/>
                  </a:lnTo>
                  <a:lnTo>
                    <a:pt x="1083259" y="990600"/>
                  </a:lnTo>
                  <a:lnTo>
                    <a:pt x="1082649" y="1003300"/>
                  </a:lnTo>
                  <a:lnTo>
                    <a:pt x="1078979" y="1003300"/>
                  </a:lnTo>
                  <a:lnTo>
                    <a:pt x="1074064" y="1012139"/>
                  </a:lnTo>
                  <a:lnTo>
                    <a:pt x="1074064" y="1117600"/>
                  </a:lnTo>
                  <a:lnTo>
                    <a:pt x="1073759" y="1119746"/>
                  </a:lnTo>
                  <a:lnTo>
                    <a:pt x="1073086" y="1120279"/>
                  </a:lnTo>
                  <a:lnTo>
                    <a:pt x="1072197" y="1121511"/>
                  </a:lnTo>
                  <a:lnTo>
                    <a:pt x="1073137" y="1122337"/>
                  </a:lnTo>
                  <a:lnTo>
                    <a:pt x="1073454" y="1121968"/>
                  </a:lnTo>
                  <a:lnTo>
                    <a:pt x="1073404" y="1122260"/>
                  </a:lnTo>
                  <a:lnTo>
                    <a:pt x="1073162" y="1122375"/>
                  </a:lnTo>
                  <a:lnTo>
                    <a:pt x="1071143" y="1124597"/>
                  </a:lnTo>
                  <a:lnTo>
                    <a:pt x="1072832" y="1117600"/>
                  </a:lnTo>
                  <a:lnTo>
                    <a:pt x="1074064" y="1117600"/>
                  </a:lnTo>
                  <a:lnTo>
                    <a:pt x="1074064" y="1012139"/>
                  </a:lnTo>
                  <a:lnTo>
                    <a:pt x="1073492" y="1013155"/>
                  </a:lnTo>
                  <a:lnTo>
                    <a:pt x="1075207" y="1006779"/>
                  </a:lnTo>
                  <a:lnTo>
                    <a:pt x="1068870" y="1016000"/>
                  </a:lnTo>
                  <a:lnTo>
                    <a:pt x="1068158" y="1003300"/>
                  </a:lnTo>
                  <a:lnTo>
                    <a:pt x="1067866" y="1003300"/>
                  </a:lnTo>
                  <a:lnTo>
                    <a:pt x="1062609" y="1016000"/>
                  </a:lnTo>
                  <a:lnTo>
                    <a:pt x="1058862" y="1016000"/>
                  </a:lnTo>
                  <a:lnTo>
                    <a:pt x="1063625" y="1003300"/>
                  </a:lnTo>
                  <a:lnTo>
                    <a:pt x="1060551" y="1003300"/>
                  </a:lnTo>
                  <a:lnTo>
                    <a:pt x="1058710" y="1016000"/>
                  </a:lnTo>
                  <a:lnTo>
                    <a:pt x="1052436" y="1016000"/>
                  </a:lnTo>
                  <a:lnTo>
                    <a:pt x="1049540" y="1028700"/>
                  </a:lnTo>
                  <a:lnTo>
                    <a:pt x="1043927" y="1028700"/>
                  </a:lnTo>
                  <a:lnTo>
                    <a:pt x="1042479" y="1041400"/>
                  </a:lnTo>
                  <a:lnTo>
                    <a:pt x="1041882" y="1041400"/>
                  </a:lnTo>
                  <a:lnTo>
                    <a:pt x="1035037" y="1054100"/>
                  </a:lnTo>
                  <a:lnTo>
                    <a:pt x="1032560" y="1054100"/>
                  </a:lnTo>
                  <a:lnTo>
                    <a:pt x="1026109" y="1066800"/>
                  </a:lnTo>
                  <a:lnTo>
                    <a:pt x="1024242" y="1066800"/>
                  </a:lnTo>
                  <a:lnTo>
                    <a:pt x="1022299" y="1072807"/>
                  </a:lnTo>
                  <a:lnTo>
                    <a:pt x="1022299" y="1092200"/>
                  </a:lnTo>
                  <a:lnTo>
                    <a:pt x="1015212" y="1104900"/>
                  </a:lnTo>
                  <a:lnTo>
                    <a:pt x="1012761" y="1104900"/>
                  </a:lnTo>
                  <a:lnTo>
                    <a:pt x="1015784" y="1092200"/>
                  </a:lnTo>
                  <a:lnTo>
                    <a:pt x="1022299" y="1092200"/>
                  </a:lnTo>
                  <a:lnTo>
                    <a:pt x="1022299" y="1072807"/>
                  </a:lnTo>
                  <a:lnTo>
                    <a:pt x="1020127" y="1079500"/>
                  </a:lnTo>
                  <a:lnTo>
                    <a:pt x="1020572" y="1079500"/>
                  </a:lnTo>
                  <a:lnTo>
                    <a:pt x="1014158" y="1092200"/>
                  </a:lnTo>
                  <a:lnTo>
                    <a:pt x="1012418" y="1092200"/>
                  </a:lnTo>
                  <a:lnTo>
                    <a:pt x="1012418" y="1193800"/>
                  </a:lnTo>
                  <a:lnTo>
                    <a:pt x="1009370" y="1206500"/>
                  </a:lnTo>
                  <a:lnTo>
                    <a:pt x="1008227" y="1206500"/>
                  </a:lnTo>
                  <a:lnTo>
                    <a:pt x="1009535" y="1193800"/>
                  </a:lnTo>
                  <a:lnTo>
                    <a:pt x="1012418" y="1193800"/>
                  </a:lnTo>
                  <a:lnTo>
                    <a:pt x="1012418" y="1092200"/>
                  </a:lnTo>
                  <a:lnTo>
                    <a:pt x="1011707" y="1092200"/>
                  </a:lnTo>
                  <a:lnTo>
                    <a:pt x="1009103" y="1104900"/>
                  </a:lnTo>
                  <a:lnTo>
                    <a:pt x="1005522" y="1104900"/>
                  </a:lnTo>
                  <a:lnTo>
                    <a:pt x="1000823" y="1117600"/>
                  </a:lnTo>
                  <a:lnTo>
                    <a:pt x="998664" y="1117600"/>
                  </a:lnTo>
                  <a:lnTo>
                    <a:pt x="997585" y="1130300"/>
                  </a:lnTo>
                  <a:lnTo>
                    <a:pt x="1003592" y="1130300"/>
                  </a:lnTo>
                  <a:lnTo>
                    <a:pt x="1008697" y="1117600"/>
                  </a:lnTo>
                  <a:lnTo>
                    <a:pt x="1004519" y="1130300"/>
                  </a:lnTo>
                  <a:lnTo>
                    <a:pt x="1002144" y="1140383"/>
                  </a:lnTo>
                  <a:lnTo>
                    <a:pt x="1005039" y="1130300"/>
                  </a:lnTo>
                  <a:lnTo>
                    <a:pt x="1007237" y="1130300"/>
                  </a:lnTo>
                  <a:lnTo>
                    <a:pt x="1005205" y="1143000"/>
                  </a:lnTo>
                  <a:lnTo>
                    <a:pt x="1001522" y="1143000"/>
                  </a:lnTo>
                  <a:lnTo>
                    <a:pt x="1002144" y="1140383"/>
                  </a:lnTo>
                  <a:lnTo>
                    <a:pt x="1001382" y="1143000"/>
                  </a:lnTo>
                  <a:lnTo>
                    <a:pt x="1000467" y="1143000"/>
                  </a:lnTo>
                  <a:lnTo>
                    <a:pt x="998855" y="1155700"/>
                  </a:lnTo>
                  <a:lnTo>
                    <a:pt x="997572" y="1155700"/>
                  </a:lnTo>
                  <a:lnTo>
                    <a:pt x="997572" y="1206500"/>
                  </a:lnTo>
                  <a:lnTo>
                    <a:pt x="995629" y="1219200"/>
                  </a:lnTo>
                  <a:lnTo>
                    <a:pt x="995260" y="1219200"/>
                  </a:lnTo>
                  <a:lnTo>
                    <a:pt x="996543" y="1206500"/>
                  </a:lnTo>
                  <a:lnTo>
                    <a:pt x="997572" y="1206500"/>
                  </a:lnTo>
                  <a:lnTo>
                    <a:pt x="997572" y="1155700"/>
                  </a:lnTo>
                  <a:lnTo>
                    <a:pt x="996365" y="1155700"/>
                  </a:lnTo>
                  <a:lnTo>
                    <a:pt x="994371" y="1163269"/>
                  </a:lnTo>
                  <a:lnTo>
                    <a:pt x="995718" y="1155700"/>
                  </a:lnTo>
                  <a:lnTo>
                    <a:pt x="994181" y="1155700"/>
                  </a:lnTo>
                  <a:lnTo>
                    <a:pt x="994181" y="1219200"/>
                  </a:lnTo>
                  <a:lnTo>
                    <a:pt x="992809" y="1221778"/>
                  </a:lnTo>
                  <a:lnTo>
                    <a:pt x="993228" y="1219200"/>
                  </a:lnTo>
                  <a:lnTo>
                    <a:pt x="994181" y="1219200"/>
                  </a:lnTo>
                  <a:lnTo>
                    <a:pt x="994181" y="1155700"/>
                  </a:lnTo>
                  <a:lnTo>
                    <a:pt x="994117" y="1168400"/>
                  </a:lnTo>
                  <a:lnTo>
                    <a:pt x="993470" y="1168400"/>
                  </a:lnTo>
                  <a:lnTo>
                    <a:pt x="993940" y="1165720"/>
                  </a:lnTo>
                  <a:lnTo>
                    <a:pt x="994117" y="1168400"/>
                  </a:lnTo>
                  <a:lnTo>
                    <a:pt x="994117" y="1155700"/>
                  </a:lnTo>
                  <a:lnTo>
                    <a:pt x="993292" y="1155700"/>
                  </a:lnTo>
                  <a:lnTo>
                    <a:pt x="993902" y="1165085"/>
                  </a:lnTo>
                  <a:lnTo>
                    <a:pt x="993025" y="1168400"/>
                  </a:lnTo>
                  <a:lnTo>
                    <a:pt x="990612" y="1168400"/>
                  </a:lnTo>
                  <a:lnTo>
                    <a:pt x="985901" y="1191234"/>
                  </a:lnTo>
                  <a:lnTo>
                    <a:pt x="986751" y="1189570"/>
                  </a:lnTo>
                  <a:lnTo>
                    <a:pt x="988822" y="1181100"/>
                  </a:lnTo>
                  <a:lnTo>
                    <a:pt x="988250" y="1186624"/>
                  </a:lnTo>
                  <a:lnTo>
                    <a:pt x="991057" y="1181100"/>
                  </a:lnTo>
                  <a:lnTo>
                    <a:pt x="991235" y="1181100"/>
                  </a:lnTo>
                  <a:lnTo>
                    <a:pt x="988809" y="1193800"/>
                  </a:lnTo>
                  <a:lnTo>
                    <a:pt x="988669" y="1193800"/>
                  </a:lnTo>
                  <a:lnTo>
                    <a:pt x="987590" y="1206500"/>
                  </a:lnTo>
                  <a:lnTo>
                    <a:pt x="985151" y="1206500"/>
                  </a:lnTo>
                  <a:lnTo>
                    <a:pt x="982408" y="1206500"/>
                  </a:lnTo>
                  <a:lnTo>
                    <a:pt x="980643" y="1219200"/>
                  </a:lnTo>
                  <a:lnTo>
                    <a:pt x="980173" y="1219200"/>
                  </a:lnTo>
                  <a:lnTo>
                    <a:pt x="977887" y="1219200"/>
                  </a:lnTo>
                  <a:lnTo>
                    <a:pt x="977912" y="1231900"/>
                  </a:lnTo>
                  <a:lnTo>
                    <a:pt x="978814" y="1229436"/>
                  </a:lnTo>
                  <a:lnTo>
                    <a:pt x="978484" y="1231900"/>
                  </a:lnTo>
                  <a:lnTo>
                    <a:pt x="977912" y="1231900"/>
                  </a:lnTo>
                  <a:lnTo>
                    <a:pt x="975448" y="1231900"/>
                  </a:lnTo>
                  <a:lnTo>
                    <a:pt x="971283" y="1244600"/>
                  </a:lnTo>
                  <a:lnTo>
                    <a:pt x="973683" y="1244600"/>
                  </a:lnTo>
                  <a:lnTo>
                    <a:pt x="980325" y="1231900"/>
                  </a:lnTo>
                  <a:lnTo>
                    <a:pt x="979462" y="1240586"/>
                  </a:lnTo>
                  <a:lnTo>
                    <a:pt x="979271" y="1240955"/>
                  </a:lnTo>
                  <a:lnTo>
                    <a:pt x="979271" y="1242593"/>
                  </a:lnTo>
                  <a:lnTo>
                    <a:pt x="979081" y="1244600"/>
                  </a:lnTo>
                  <a:lnTo>
                    <a:pt x="978230" y="1244600"/>
                  </a:lnTo>
                  <a:lnTo>
                    <a:pt x="978776" y="1243304"/>
                  </a:lnTo>
                  <a:lnTo>
                    <a:pt x="979271" y="1242593"/>
                  </a:lnTo>
                  <a:lnTo>
                    <a:pt x="979271" y="1240955"/>
                  </a:lnTo>
                  <a:lnTo>
                    <a:pt x="977366" y="1244600"/>
                  </a:lnTo>
                  <a:lnTo>
                    <a:pt x="976058" y="1244600"/>
                  </a:lnTo>
                  <a:lnTo>
                    <a:pt x="974407" y="1254201"/>
                  </a:lnTo>
                  <a:lnTo>
                    <a:pt x="983627" y="1244600"/>
                  </a:lnTo>
                  <a:lnTo>
                    <a:pt x="985151" y="1231900"/>
                  </a:lnTo>
                  <a:lnTo>
                    <a:pt x="987450" y="1231900"/>
                  </a:lnTo>
                  <a:lnTo>
                    <a:pt x="985532" y="1244600"/>
                  </a:lnTo>
                  <a:lnTo>
                    <a:pt x="987234" y="1244600"/>
                  </a:lnTo>
                  <a:lnTo>
                    <a:pt x="990282" y="1231900"/>
                  </a:lnTo>
                  <a:lnTo>
                    <a:pt x="991146" y="1231900"/>
                  </a:lnTo>
                  <a:lnTo>
                    <a:pt x="995680" y="1231900"/>
                  </a:lnTo>
                  <a:lnTo>
                    <a:pt x="999528" y="1219200"/>
                  </a:lnTo>
                  <a:lnTo>
                    <a:pt x="1001636" y="1219200"/>
                  </a:lnTo>
                  <a:lnTo>
                    <a:pt x="1003884" y="1206500"/>
                  </a:lnTo>
                  <a:lnTo>
                    <a:pt x="1001979" y="1219200"/>
                  </a:lnTo>
                  <a:lnTo>
                    <a:pt x="1002550" y="1219200"/>
                  </a:lnTo>
                  <a:lnTo>
                    <a:pt x="1009561" y="1206500"/>
                  </a:lnTo>
                  <a:lnTo>
                    <a:pt x="1011516" y="1206500"/>
                  </a:lnTo>
                  <a:lnTo>
                    <a:pt x="1012291" y="1198384"/>
                  </a:lnTo>
                  <a:lnTo>
                    <a:pt x="1011758" y="1206500"/>
                  </a:lnTo>
                  <a:lnTo>
                    <a:pt x="1012228" y="1206500"/>
                  </a:lnTo>
                  <a:lnTo>
                    <a:pt x="1018413" y="1193800"/>
                  </a:lnTo>
                  <a:lnTo>
                    <a:pt x="1019505" y="1193800"/>
                  </a:lnTo>
                  <a:lnTo>
                    <a:pt x="1021118" y="1187665"/>
                  </a:lnTo>
                  <a:lnTo>
                    <a:pt x="1021600" y="1181100"/>
                  </a:lnTo>
                  <a:lnTo>
                    <a:pt x="1022858" y="1181100"/>
                  </a:lnTo>
                  <a:lnTo>
                    <a:pt x="1028623" y="1181100"/>
                  </a:lnTo>
                  <a:lnTo>
                    <a:pt x="1031760" y="1168400"/>
                  </a:lnTo>
                  <a:lnTo>
                    <a:pt x="1037043" y="1168400"/>
                  </a:lnTo>
                  <a:lnTo>
                    <a:pt x="1039952" y="1155700"/>
                  </a:lnTo>
                  <a:lnTo>
                    <a:pt x="1044270" y="1155700"/>
                  </a:lnTo>
                  <a:lnTo>
                    <a:pt x="1046949" y="1143000"/>
                  </a:lnTo>
                  <a:lnTo>
                    <a:pt x="1054125" y="1143000"/>
                  </a:lnTo>
                  <a:lnTo>
                    <a:pt x="1055433" y="1130300"/>
                  </a:lnTo>
                  <a:lnTo>
                    <a:pt x="1061847" y="1130300"/>
                  </a:lnTo>
                  <a:lnTo>
                    <a:pt x="1061224" y="1134325"/>
                  </a:lnTo>
                  <a:lnTo>
                    <a:pt x="1062596" y="1130300"/>
                  </a:lnTo>
                  <a:lnTo>
                    <a:pt x="1063828" y="1130300"/>
                  </a:lnTo>
                  <a:lnTo>
                    <a:pt x="1063752" y="1132052"/>
                  </a:lnTo>
                  <a:lnTo>
                    <a:pt x="1065669" y="1130300"/>
                  </a:lnTo>
                  <a:lnTo>
                    <a:pt x="1069784" y="1130300"/>
                  </a:lnTo>
                  <a:lnTo>
                    <a:pt x="1070711" y="1126426"/>
                  </a:lnTo>
                  <a:lnTo>
                    <a:pt x="1073264" y="1123340"/>
                  </a:lnTo>
                  <a:lnTo>
                    <a:pt x="1072489" y="1129055"/>
                  </a:lnTo>
                  <a:lnTo>
                    <a:pt x="1078395" y="1117600"/>
                  </a:lnTo>
                  <a:lnTo>
                    <a:pt x="1085138" y="1117600"/>
                  </a:lnTo>
                  <a:lnTo>
                    <a:pt x="1089571" y="1104900"/>
                  </a:lnTo>
                  <a:lnTo>
                    <a:pt x="1098270" y="1104900"/>
                  </a:lnTo>
                  <a:lnTo>
                    <a:pt x="1100785" y="1093812"/>
                  </a:lnTo>
                  <a:lnTo>
                    <a:pt x="1099705" y="1104900"/>
                  </a:lnTo>
                  <a:lnTo>
                    <a:pt x="1099921" y="1104900"/>
                  </a:lnTo>
                  <a:lnTo>
                    <a:pt x="1103858" y="1092200"/>
                  </a:lnTo>
                  <a:lnTo>
                    <a:pt x="1108557" y="1092200"/>
                  </a:lnTo>
                  <a:lnTo>
                    <a:pt x="1112672" y="1079500"/>
                  </a:lnTo>
                  <a:lnTo>
                    <a:pt x="1111592" y="1092200"/>
                  </a:lnTo>
                  <a:lnTo>
                    <a:pt x="1113599" y="1079500"/>
                  </a:lnTo>
                  <a:lnTo>
                    <a:pt x="1123391" y="1079500"/>
                  </a:lnTo>
                  <a:lnTo>
                    <a:pt x="1125258" y="1066800"/>
                  </a:lnTo>
                  <a:lnTo>
                    <a:pt x="1126236" y="1079500"/>
                  </a:lnTo>
                  <a:lnTo>
                    <a:pt x="1129131" y="1066800"/>
                  </a:lnTo>
                  <a:lnTo>
                    <a:pt x="1132420" y="1066800"/>
                  </a:lnTo>
                  <a:lnTo>
                    <a:pt x="1134440" y="1054100"/>
                  </a:lnTo>
                  <a:lnTo>
                    <a:pt x="1137145" y="1054100"/>
                  </a:lnTo>
                  <a:lnTo>
                    <a:pt x="1141806" y="1041400"/>
                  </a:lnTo>
                  <a:lnTo>
                    <a:pt x="1149413" y="1041400"/>
                  </a:lnTo>
                  <a:lnTo>
                    <a:pt x="1151280" y="1028700"/>
                  </a:lnTo>
                  <a:lnTo>
                    <a:pt x="1168463" y="1028700"/>
                  </a:lnTo>
                  <a:lnTo>
                    <a:pt x="1171359" y="1021003"/>
                  </a:lnTo>
                  <a:lnTo>
                    <a:pt x="1170978" y="1028700"/>
                  </a:lnTo>
                  <a:lnTo>
                    <a:pt x="1174343" y="1028700"/>
                  </a:lnTo>
                  <a:lnTo>
                    <a:pt x="1176502" y="1016000"/>
                  </a:lnTo>
                  <a:lnTo>
                    <a:pt x="1186332" y="1016000"/>
                  </a:lnTo>
                  <a:lnTo>
                    <a:pt x="1190548" y="1003300"/>
                  </a:lnTo>
                  <a:lnTo>
                    <a:pt x="1204391" y="1003300"/>
                  </a:lnTo>
                  <a:lnTo>
                    <a:pt x="1207693" y="990600"/>
                  </a:lnTo>
                  <a:lnTo>
                    <a:pt x="1215682" y="990600"/>
                  </a:lnTo>
                  <a:lnTo>
                    <a:pt x="1222629" y="977900"/>
                  </a:lnTo>
                  <a:lnTo>
                    <a:pt x="1234147" y="977900"/>
                  </a:lnTo>
                  <a:lnTo>
                    <a:pt x="1241145" y="965200"/>
                  </a:lnTo>
                  <a:lnTo>
                    <a:pt x="1253007" y="965200"/>
                  </a:lnTo>
                  <a:lnTo>
                    <a:pt x="1257249" y="952500"/>
                  </a:lnTo>
                  <a:lnTo>
                    <a:pt x="1292326" y="952500"/>
                  </a:lnTo>
                  <a:lnTo>
                    <a:pt x="1295361" y="939800"/>
                  </a:lnTo>
                  <a:lnTo>
                    <a:pt x="1298054" y="939800"/>
                  </a:lnTo>
                  <a:lnTo>
                    <a:pt x="1292402" y="952500"/>
                  </a:lnTo>
                  <a:lnTo>
                    <a:pt x="1298448" y="952500"/>
                  </a:lnTo>
                  <a:lnTo>
                    <a:pt x="1302994" y="939800"/>
                  </a:lnTo>
                  <a:lnTo>
                    <a:pt x="1319199" y="939800"/>
                  </a:lnTo>
                  <a:lnTo>
                    <a:pt x="1324394" y="927100"/>
                  </a:lnTo>
                  <a:lnTo>
                    <a:pt x="1354874" y="927100"/>
                  </a:lnTo>
                  <a:lnTo>
                    <a:pt x="1360830" y="920508"/>
                  </a:lnTo>
                  <a:lnTo>
                    <a:pt x="1358531" y="927100"/>
                  </a:lnTo>
                  <a:lnTo>
                    <a:pt x="1363281" y="927100"/>
                  </a:lnTo>
                  <a:lnTo>
                    <a:pt x="1368171" y="914400"/>
                  </a:lnTo>
                  <a:lnTo>
                    <a:pt x="1403223" y="914400"/>
                  </a:lnTo>
                  <a:lnTo>
                    <a:pt x="1407388" y="903554"/>
                  </a:lnTo>
                  <a:lnTo>
                    <a:pt x="1410474" y="901700"/>
                  </a:lnTo>
                  <a:lnTo>
                    <a:pt x="1429054" y="901700"/>
                  </a:lnTo>
                  <a:lnTo>
                    <a:pt x="1431785" y="889000"/>
                  </a:lnTo>
                  <a:lnTo>
                    <a:pt x="1441945" y="889000"/>
                  </a:lnTo>
                  <a:lnTo>
                    <a:pt x="1445006" y="883932"/>
                  </a:lnTo>
                  <a:lnTo>
                    <a:pt x="1443456" y="889000"/>
                  </a:lnTo>
                  <a:lnTo>
                    <a:pt x="1445260" y="889000"/>
                  </a:lnTo>
                  <a:lnTo>
                    <a:pt x="1446568" y="881329"/>
                  </a:lnTo>
                  <a:lnTo>
                    <a:pt x="1449603" y="876300"/>
                  </a:lnTo>
                  <a:lnTo>
                    <a:pt x="1456105" y="876300"/>
                  </a:lnTo>
                  <a:lnTo>
                    <a:pt x="1460042" y="863600"/>
                  </a:lnTo>
                  <a:lnTo>
                    <a:pt x="1463713" y="863600"/>
                  </a:lnTo>
                  <a:lnTo>
                    <a:pt x="1467802" y="850900"/>
                  </a:lnTo>
                  <a:lnTo>
                    <a:pt x="1474228" y="850900"/>
                  </a:lnTo>
                  <a:lnTo>
                    <a:pt x="1475524" y="838200"/>
                  </a:lnTo>
                  <a:lnTo>
                    <a:pt x="1478788" y="838200"/>
                  </a:lnTo>
                  <a:lnTo>
                    <a:pt x="1481810" y="825500"/>
                  </a:lnTo>
                  <a:lnTo>
                    <a:pt x="1484490" y="825500"/>
                  </a:lnTo>
                  <a:lnTo>
                    <a:pt x="1487843" y="812800"/>
                  </a:lnTo>
                  <a:lnTo>
                    <a:pt x="1489583" y="812800"/>
                  </a:lnTo>
                  <a:lnTo>
                    <a:pt x="1491513" y="800100"/>
                  </a:lnTo>
                  <a:lnTo>
                    <a:pt x="1493418" y="800100"/>
                  </a:lnTo>
                  <a:lnTo>
                    <a:pt x="1494548" y="787400"/>
                  </a:lnTo>
                  <a:lnTo>
                    <a:pt x="1493761" y="787400"/>
                  </a:lnTo>
                  <a:lnTo>
                    <a:pt x="1495183" y="774700"/>
                  </a:lnTo>
                  <a:lnTo>
                    <a:pt x="1495780" y="762000"/>
                  </a:lnTo>
                  <a:lnTo>
                    <a:pt x="1496644" y="762000"/>
                  </a:lnTo>
                  <a:close/>
                </a:path>
              </a:pathLst>
            </a:custGeom>
            <a:solidFill>
              <a:srgbClr val="D5CFC7"/>
            </a:solidFill>
          </p:spPr>
          <p:txBody>
            <a:bodyPr wrap="square" lIns="0" tIns="0" rIns="0" bIns="0" rtlCol="0"/>
            <a:lstStyle/>
            <a:p>
              <a:endParaRPr sz="1804"/>
            </a:p>
          </p:txBody>
        </p:sp>
        <p:sp>
          <p:nvSpPr>
            <p:cNvPr id="16" name="object 16"/>
            <p:cNvSpPr/>
            <p:nvPr/>
          </p:nvSpPr>
          <p:spPr>
            <a:xfrm>
              <a:off x="15050694" y="3388646"/>
              <a:ext cx="1175385" cy="586105"/>
            </a:xfrm>
            <a:custGeom>
              <a:avLst/>
              <a:gdLst/>
              <a:ahLst/>
              <a:cxnLst/>
              <a:rect l="l" t="t" r="r" b="b"/>
              <a:pathLst>
                <a:path w="1175384" h="586104">
                  <a:moveTo>
                    <a:pt x="5511" y="203873"/>
                  </a:moveTo>
                  <a:lnTo>
                    <a:pt x="3238" y="201980"/>
                  </a:lnTo>
                  <a:lnTo>
                    <a:pt x="1295" y="200558"/>
                  </a:lnTo>
                  <a:lnTo>
                    <a:pt x="0" y="200774"/>
                  </a:lnTo>
                  <a:lnTo>
                    <a:pt x="5041" y="204597"/>
                  </a:lnTo>
                  <a:lnTo>
                    <a:pt x="5511" y="203873"/>
                  </a:lnTo>
                  <a:close/>
                </a:path>
                <a:path w="1175384" h="586104">
                  <a:moveTo>
                    <a:pt x="282092" y="281559"/>
                  </a:moveTo>
                  <a:lnTo>
                    <a:pt x="278447" y="280428"/>
                  </a:lnTo>
                  <a:lnTo>
                    <a:pt x="280250" y="282854"/>
                  </a:lnTo>
                  <a:lnTo>
                    <a:pt x="282092" y="281559"/>
                  </a:lnTo>
                  <a:close/>
                </a:path>
                <a:path w="1175384" h="586104">
                  <a:moveTo>
                    <a:pt x="603008" y="12"/>
                  </a:moveTo>
                  <a:close/>
                </a:path>
                <a:path w="1175384" h="586104">
                  <a:moveTo>
                    <a:pt x="645528" y="444601"/>
                  </a:moveTo>
                  <a:lnTo>
                    <a:pt x="636778" y="442328"/>
                  </a:lnTo>
                  <a:lnTo>
                    <a:pt x="637438" y="443331"/>
                  </a:lnTo>
                  <a:lnTo>
                    <a:pt x="644613" y="445173"/>
                  </a:lnTo>
                  <a:lnTo>
                    <a:pt x="645528" y="444601"/>
                  </a:lnTo>
                  <a:close/>
                </a:path>
                <a:path w="1175384" h="586104">
                  <a:moveTo>
                    <a:pt x="648576" y="534581"/>
                  </a:moveTo>
                  <a:lnTo>
                    <a:pt x="645629" y="533920"/>
                  </a:lnTo>
                  <a:lnTo>
                    <a:pt x="641985" y="532422"/>
                  </a:lnTo>
                  <a:lnTo>
                    <a:pt x="639318" y="532853"/>
                  </a:lnTo>
                  <a:lnTo>
                    <a:pt x="643153" y="533857"/>
                  </a:lnTo>
                  <a:lnTo>
                    <a:pt x="646455" y="535000"/>
                  </a:lnTo>
                  <a:lnTo>
                    <a:pt x="648576" y="534581"/>
                  </a:lnTo>
                  <a:close/>
                </a:path>
                <a:path w="1175384" h="586104">
                  <a:moveTo>
                    <a:pt x="723557" y="74866"/>
                  </a:moveTo>
                  <a:lnTo>
                    <a:pt x="722985" y="73596"/>
                  </a:lnTo>
                  <a:lnTo>
                    <a:pt x="723074" y="71894"/>
                  </a:lnTo>
                  <a:lnTo>
                    <a:pt x="721118" y="70243"/>
                  </a:lnTo>
                  <a:lnTo>
                    <a:pt x="721004" y="71056"/>
                  </a:lnTo>
                  <a:lnTo>
                    <a:pt x="722134" y="72301"/>
                  </a:lnTo>
                  <a:lnTo>
                    <a:pt x="722045" y="73075"/>
                  </a:lnTo>
                  <a:lnTo>
                    <a:pt x="721461" y="73609"/>
                  </a:lnTo>
                  <a:lnTo>
                    <a:pt x="721766" y="75501"/>
                  </a:lnTo>
                  <a:lnTo>
                    <a:pt x="723557" y="74866"/>
                  </a:lnTo>
                  <a:close/>
                </a:path>
                <a:path w="1175384" h="586104">
                  <a:moveTo>
                    <a:pt x="727151" y="464121"/>
                  </a:moveTo>
                  <a:lnTo>
                    <a:pt x="725144" y="462838"/>
                  </a:lnTo>
                  <a:lnTo>
                    <a:pt x="723061" y="462114"/>
                  </a:lnTo>
                  <a:lnTo>
                    <a:pt x="720204" y="461721"/>
                  </a:lnTo>
                  <a:lnTo>
                    <a:pt x="727100" y="465226"/>
                  </a:lnTo>
                  <a:lnTo>
                    <a:pt x="726846" y="464515"/>
                  </a:lnTo>
                  <a:lnTo>
                    <a:pt x="727151" y="464121"/>
                  </a:lnTo>
                  <a:close/>
                </a:path>
                <a:path w="1175384" h="586104">
                  <a:moveTo>
                    <a:pt x="732091" y="272427"/>
                  </a:moveTo>
                  <a:lnTo>
                    <a:pt x="730516" y="273075"/>
                  </a:lnTo>
                  <a:lnTo>
                    <a:pt x="731393" y="275170"/>
                  </a:lnTo>
                  <a:lnTo>
                    <a:pt x="731850" y="274955"/>
                  </a:lnTo>
                  <a:lnTo>
                    <a:pt x="732091" y="272427"/>
                  </a:lnTo>
                  <a:close/>
                </a:path>
                <a:path w="1175384" h="586104">
                  <a:moveTo>
                    <a:pt x="733171" y="270116"/>
                  </a:moveTo>
                  <a:lnTo>
                    <a:pt x="732993" y="269900"/>
                  </a:lnTo>
                  <a:lnTo>
                    <a:pt x="732878" y="269506"/>
                  </a:lnTo>
                  <a:lnTo>
                    <a:pt x="731634" y="269341"/>
                  </a:lnTo>
                  <a:lnTo>
                    <a:pt x="730859" y="270560"/>
                  </a:lnTo>
                  <a:lnTo>
                    <a:pt x="729945" y="271259"/>
                  </a:lnTo>
                  <a:lnTo>
                    <a:pt x="730681" y="272300"/>
                  </a:lnTo>
                  <a:lnTo>
                    <a:pt x="732015" y="270637"/>
                  </a:lnTo>
                  <a:lnTo>
                    <a:pt x="732624" y="270852"/>
                  </a:lnTo>
                  <a:lnTo>
                    <a:pt x="732942" y="270357"/>
                  </a:lnTo>
                  <a:lnTo>
                    <a:pt x="733171" y="270116"/>
                  </a:lnTo>
                  <a:close/>
                </a:path>
                <a:path w="1175384" h="586104">
                  <a:moveTo>
                    <a:pt x="733539" y="466382"/>
                  </a:moveTo>
                  <a:lnTo>
                    <a:pt x="732028" y="465988"/>
                  </a:lnTo>
                  <a:lnTo>
                    <a:pt x="730275" y="465340"/>
                  </a:lnTo>
                  <a:lnTo>
                    <a:pt x="729195" y="465759"/>
                  </a:lnTo>
                  <a:lnTo>
                    <a:pt x="732155" y="467461"/>
                  </a:lnTo>
                  <a:lnTo>
                    <a:pt x="733221" y="467588"/>
                  </a:lnTo>
                  <a:lnTo>
                    <a:pt x="733539" y="466382"/>
                  </a:lnTo>
                  <a:close/>
                </a:path>
                <a:path w="1175384" h="586104">
                  <a:moveTo>
                    <a:pt x="735114" y="266992"/>
                  </a:moveTo>
                  <a:lnTo>
                    <a:pt x="735101" y="266065"/>
                  </a:lnTo>
                  <a:lnTo>
                    <a:pt x="734072" y="265557"/>
                  </a:lnTo>
                  <a:lnTo>
                    <a:pt x="734212" y="263715"/>
                  </a:lnTo>
                  <a:lnTo>
                    <a:pt x="734085" y="262077"/>
                  </a:lnTo>
                  <a:lnTo>
                    <a:pt x="733120" y="265404"/>
                  </a:lnTo>
                  <a:lnTo>
                    <a:pt x="733767" y="265938"/>
                  </a:lnTo>
                  <a:lnTo>
                    <a:pt x="732561" y="268211"/>
                  </a:lnTo>
                  <a:lnTo>
                    <a:pt x="734250" y="268566"/>
                  </a:lnTo>
                  <a:lnTo>
                    <a:pt x="733298" y="267042"/>
                  </a:lnTo>
                  <a:lnTo>
                    <a:pt x="735114" y="266992"/>
                  </a:lnTo>
                  <a:close/>
                </a:path>
                <a:path w="1175384" h="586104">
                  <a:moveTo>
                    <a:pt x="742569" y="469684"/>
                  </a:moveTo>
                  <a:lnTo>
                    <a:pt x="739381" y="468198"/>
                  </a:lnTo>
                  <a:lnTo>
                    <a:pt x="737920" y="466623"/>
                  </a:lnTo>
                  <a:lnTo>
                    <a:pt x="732726" y="465467"/>
                  </a:lnTo>
                  <a:lnTo>
                    <a:pt x="733577" y="466369"/>
                  </a:lnTo>
                  <a:lnTo>
                    <a:pt x="736981" y="467360"/>
                  </a:lnTo>
                  <a:lnTo>
                    <a:pt x="737831" y="468198"/>
                  </a:lnTo>
                  <a:lnTo>
                    <a:pt x="737628" y="468985"/>
                  </a:lnTo>
                  <a:lnTo>
                    <a:pt x="740600" y="470941"/>
                  </a:lnTo>
                  <a:lnTo>
                    <a:pt x="742569" y="469684"/>
                  </a:lnTo>
                  <a:close/>
                </a:path>
                <a:path w="1175384" h="586104">
                  <a:moveTo>
                    <a:pt x="748652" y="254241"/>
                  </a:moveTo>
                  <a:lnTo>
                    <a:pt x="748461" y="253733"/>
                  </a:lnTo>
                  <a:lnTo>
                    <a:pt x="746988" y="251929"/>
                  </a:lnTo>
                  <a:lnTo>
                    <a:pt x="745947" y="253111"/>
                  </a:lnTo>
                  <a:lnTo>
                    <a:pt x="744969" y="253098"/>
                  </a:lnTo>
                  <a:lnTo>
                    <a:pt x="744931" y="256489"/>
                  </a:lnTo>
                  <a:lnTo>
                    <a:pt x="745820" y="256298"/>
                  </a:lnTo>
                  <a:lnTo>
                    <a:pt x="746099" y="257136"/>
                  </a:lnTo>
                  <a:lnTo>
                    <a:pt x="746290" y="259118"/>
                  </a:lnTo>
                  <a:lnTo>
                    <a:pt x="746658" y="260629"/>
                  </a:lnTo>
                  <a:lnTo>
                    <a:pt x="747153" y="260527"/>
                  </a:lnTo>
                  <a:lnTo>
                    <a:pt x="747534" y="259321"/>
                  </a:lnTo>
                  <a:lnTo>
                    <a:pt x="747217" y="257746"/>
                  </a:lnTo>
                  <a:lnTo>
                    <a:pt x="747369" y="256730"/>
                  </a:lnTo>
                  <a:lnTo>
                    <a:pt x="748652" y="254241"/>
                  </a:lnTo>
                  <a:close/>
                </a:path>
                <a:path w="1175384" h="586104">
                  <a:moveTo>
                    <a:pt x="833920" y="516001"/>
                  </a:moveTo>
                  <a:lnTo>
                    <a:pt x="829500" y="515378"/>
                  </a:lnTo>
                  <a:lnTo>
                    <a:pt x="828078" y="516051"/>
                  </a:lnTo>
                  <a:lnTo>
                    <a:pt x="827112" y="516902"/>
                  </a:lnTo>
                  <a:lnTo>
                    <a:pt x="830287" y="517004"/>
                  </a:lnTo>
                  <a:lnTo>
                    <a:pt x="831926" y="516420"/>
                  </a:lnTo>
                  <a:lnTo>
                    <a:pt x="833920" y="516001"/>
                  </a:lnTo>
                  <a:close/>
                </a:path>
                <a:path w="1175384" h="586104">
                  <a:moveTo>
                    <a:pt x="842327" y="508431"/>
                  </a:moveTo>
                  <a:lnTo>
                    <a:pt x="836612" y="508025"/>
                  </a:lnTo>
                  <a:lnTo>
                    <a:pt x="833767" y="506831"/>
                  </a:lnTo>
                  <a:lnTo>
                    <a:pt x="833704" y="507377"/>
                  </a:lnTo>
                  <a:lnTo>
                    <a:pt x="834440" y="508215"/>
                  </a:lnTo>
                  <a:lnTo>
                    <a:pt x="839508" y="509270"/>
                  </a:lnTo>
                  <a:lnTo>
                    <a:pt x="842327" y="508431"/>
                  </a:lnTo>
                  <a:close/>
                </a:path>
                <a:path w="1175384" h="586104">
                  <a:moveTo>
                    <a:pt x="1050988" y="584352"/>
                  </a:moveTo>
                  <a:lnTo>
                    <a:pt x="1044638" y="583933"/>
                  </a:lnTo>
                  <a:lnTo>
                    <a:pt x="1041069" y="584644"/>
                  </a:lnTo>
                  <a:lnTo>
                    <a:pt x="1045006" y="585038"/>
                  </a:lnTo>
                  <a:lnTo>
                    <a:pt x="1048118" y="585165"/>
                  </a:lnTo>
                  <a:lnTo>
                    <a:pt x="1050988" y="584352"/>
                  </a:lnTo>
                  <a:close/>
                </a:path>
                <a:path w="1175384" h="586104">
                  <a:moveTo>
                    <a:pt x="1062215" y="584923"/>
                  </a:moveTo>
                  <a:lnTo>
                    <a:pt x="1056043" y="584822"/>
                  </a:lnTo>
                  <a:lnTo>
                    <a:pt x="1055077" y="584911"/>
                  </a:lnTo>
                  <a:lnTo>
                    <a:pt x="1054989" y="585952"/>
                  </a:lnTo>
                  <a:lnTo>
                    <a:pt x="1062215" y="584923"/>
                  </a:lnTo>
                  <a:close/>
                </a:path>
                <a:path w="1175384" h="586104">
                  <a:moveTo>
                    <a:pt x="1065034" y="535762"/>
                  </a:moveTo>
                  <a:lnTo>
                    <a:pt x="1060831" y="535774"/>
                  </a:lnTo>
                  <a:lnTo>
                    <a:pt x="1060513" y="537197"/>
                  </a:lnTo>
                  <a:lnTo>
                    <a:pt x="1063993" y="536714"/>
                  </a:lnTo>
                  <a:lnTo>
                    <a:pt x="1065034" y="535762"/>
                  </a:lnTo>
                  <a:close/>
                </a:path>
                <a:path w="1175384" h="586104">
                  <a:moveTo>
                    <a:pt x="1083767" y="538403"/>
                  </a:moveTo>
                  <a:lnTo>
                    <a:pt x="1077544" y="538861"/>
                  </a:lnTo>
                  <a:lnTo>
                    <a:pt x="1075283" y="540067"/>
                  </a:lnTo>
                  <a:lnTo>
                    <a:pt x="1081659" y="539229"/>
                  </a:lnTo>
                  <a:lnTo>
                    <a:pt x="1083767" y="538403"/>
                  </a:lnTo>
                  <a:close/>
                </a:path>
                <a:path w="1175384" h="586104">
                  <a:moveTo>
                    <a:pt x="1084707" y="539584"/>
                  </a:moveTo>
                  <a:lnTo>
                    <a:pt x="1083386" y="539343"/>
                  </a:lnTo>
                  <a:lnTo>
                    <a:pt x="1077950" y="540194"/>
                  </a:lnTo>
                  <a:lnTo>
                    <a:pt x="1075131" y="540931"/>
                  </a:lnTo>
                  <a:lnTo>
                    <a:pt x="1079665" y="541159"/>
                  </a:lnTo>
                  <a:lnTo>
                    <a:pt x="1081506" y="540143"/>
                  </a:lnTo>
                  <a:lnTo>
                    <a:pt x="1084707" y="539584"/>
                  </a:lnTo>
                  <a:close/>
                </a:path>
                <a:path w="1175384" h="586104">
                  <a:moveTo>
                    <a:pt x="1146327" y="525068"/>
                  </a:moveTo>
                  <a:lnTo>
                    <a:pt x="1145755" y="525018"/>
                  </a:lnTo>
                  <a:lnTo>
                    <a:pt x="1144498" y="526478"/>
                  </a:lnTo>
                  <a:lnTo>
                    <a:pt x="1143469" y="528662"/>
                  </a:lnTo>
                  <a:lnTo>
                    <a:pt x="1142415" y="529983"/>
                  </a:lnTo>
                  <a:lnTo>
                    <a:pt x="1140802" y="531279"/>
                  </a:lnTo>
                  <a:lnTo>
                    <a:pt x="1140079" y="532117"/>
                  </a:lnTo>
                  <a:lnTo>
                    <a:pt x="1139164" y="531926"/>
                  </a:lnTo>
                  <a:lnTo>
                    <a:pt x="1138288" y="532599"/>
                  </a:lnTo>
                  <a:lnTo>
                    <a:pt x="1137005" y="534809"/>
                  </a:lnTo>
                  <a:lnTo>
                    <a:pt x="1139532" y="534822"/>
                  </a:lnTo>
                  <a:lnTo>
                    <a:pt x="1140421" y="535584"/>
                  </a:lnTo>
                  <a:lnTo>
                    <a:pt x="1142466" y="535139"/>
                  </a:lnTo>
                  <a:lnTo>
                    <a:pt x="1143088" y="532980"/>
                  </a:lnTo>
                  <a:lnTo>
                    <a:pt x="1144308" y="531533"/>
                  </a:lnTo>
                  <a:lnTo>
                    <a:pt x="1143330" y="531368"/>
                  </a:lnTo>
                  <a:lnTo>
                    <a:pt x="1145476" y="527278"/>
                  </a:lnTo>
                  <a:lnTo>
                    <a:pt x="1146327" y="525068"/>
                  </a:lnTo>
                  <a:close/>
                </a:path>
                <a:path w="1175384" h="586104">
                  <a:moveTo>
                    <a:pt x="1150086" y="546290"/>
                  </a:moveTo>
                  <a:lnTo>
                    <a:pt x="1150073" y="544537"/>
                  </a:lnTo>
                  <a:lnTo>
                    <a:pt x="1149756" y="544893"/>
                  </a:lnTo>
                  <a:lnTo>
                    <a:pt x="1149337" y="545782"/>
                  </a:lnTo>
                  <a:lnTo>
                    <a:pt x="1148676" y="546290"/>
                  </a:lnTo>
                  <a:lnTo>
                    <a:pt x="1148448" y="546379"/>
                  </a:lnTo>
                  <a:lnTo>
                    <a:pt x="1150086" y="546290"/>
                  </a:lnTo>
                  <a:close/>
                </a:path>
                <a:path w="1175384" h="586104">
                  <a:moveTo>
                    <a:pt x="1156766" y="551586"/>
                  </a:moveTo>
                  <a:close/>
                </a:path>
                <a:path w="1175384" h="586104">
                  <a:moveTo>
                    <a:pt x="1165110" y="530796"/>
                  </a:moveTo>
                  <a:lnTo>
                    <a:pt x="1165047" y="530923"/>
                  </a:lnTo>
                  <a:lnTo>
                    <a:pt x="1165110" y="530796"/>
                  </a:lnTo>
                  <a:close/>
                </a:path>
                <a:path w="1175384" h="586104">
                  <a:moveTo>
                    <a:pt x="1168857" y="517715"/>
                  </a:moveTo>
                  <a:lnTo>
                    <a:pt x="1166101" y="522262"/>
                  </a:lnTo>
                  <a:lnTo>
                    <a:pt x="1167980" y="521754"/>
                  </a:lnTo>
                  <a:lnTo>
                    <a:pt x="1168857" y="517715"/>
                  </a:lnTo>
                  <a:close/>
                </a:path>
                <a:path w="1175384" h="586104">
                  <a:moveTo>
                    <a:pt x="1168857" y="512432"/>
                  </a:moveTo>
                  <a:lnTo>
                    <a:pt x="1167041" y="512013"/>
                  </a:lnTo>
                  <a:lnTo>
                    <a:pt x="1167015" y="515048"/>
                  </a:lnTo>
                  <a:lnTo>
                    <a:pt x="1164742" y="515454"/>
                  </a:lnTo>
                  <a:lnTo>
                    <a:pt x="1163891" y="517347"/>
                  </a:lnTo>
                  <a:lnTo>
                    <a:pt x="1164666" y="518248"/>
                  </a:lnTo>
                  <a:lnTo>
                    <a:pt x="1160957" y="525297"/>
                  </a:lnTo>
                  <a:lnTo>
                    <a:pt x="1162710" y="523125"/>
                  </a:lnTo>
                  <a:lnTo>
                    <a:pt x="1165682" y="518426"/>
                  </a:lnTo>
                  <a:lnTo>
                    <a:pt x="1165491" y="517448"/>
                  </a:lnTo>
                  <a:lnTo>
                    <a:pt x="1168857" y="512432"/>
                  </a:lnTo>
                  <a:close/>
                </a:path>
                <a:path w="1175384" h="586104">
                  <a:moveTo>
                    <a:pt x="1169936" y="513143"/>
                  </a:moveTo>
                  <a:lnTo>
                    <a:pt x="1169860" y="510882"/>
                  </a:lnTo>
                  <a:lnTo>
                    <a:pt x="1167980" y="514210"/>
                  </a:lnTo>
                  <a:lnTo>
                    <a:pt x="1167257" y="516674"/>
                  </a:lnTo>
                  <a:lnTo>
                    <a:pt x="1166126" y="519188"/>
                  </a:lnTo>
                  <a:lnTo>
                    <a:pt x="1168781" y="516051"/>
                  </a:lnTo>
                  <a:lnTo>
                    <a:pt x="1169936" y="513143"/>
                  </a:lnTo>
                  <a:close/>
                </a:path>
                <a:path w="1175384" h="586104">
                  <a:moveTo>
                    <a:pt x="1170774" y="520255"/>
                  </a:moveTo>
                  <a:lnTo>
                    <a:pt x="1168895" y="523684"/>
                  </a:lnTo>
                  <a:lnTo>
                    <a:pt x="1167841" y="525970"/>
                  </a:lnTo>
                  <a:lnTo>
                    <a:pt x="1166495" y="528129"/>
                  </a:lnTo>
                  <a:lnTo>
                    <a:pt x="1167599" y="527748"/>
                  </a:lnTo>
                  <a:lnTo>
                    <a:pt x="1167460" y="528129"/>
                  </a:lnTo>
                  <a:lnTo>
                    <a:pt x="1165085" y="530923"/>
                  </a:lnTo>
                  <a:lnTo>
                    <a:pt x="1164983" y="531050"/>
                  </a:lnTo>
                  <a:lnTo>
                    <a:pt x="1163332" y="534352"/>
                  </a:lnTo>
                  <a:lnTo>
                    <a:pt x="1164678" y="534352"/>
                  </a:lnTo>
                  <a:lnTo>
                    <a:pt x="1167218" y="531304"/>
                  </a:lnTo>
                  <a:lnTo>
                    <a:pt x="1166215" y="534225"/>
                  </a:lnTo>
                  <a:lnTo>
                    <a:pt x="1162735" y="537781"/>
                  </a:lnTo>
                  <a:lnTo>
                    <a:pt x="1162164" y="538416"/>
                  </a:lnTo>
                  <a:lnTo>
                    <a:pt x="1161681" y="537527"/>
                  </a:lnTo>
                  <a:lnTo>
                    <a:pt x="1160640" y="538670"/>
                  </a:lnTo>
                  <a:lnTo>
                    <a:pt x="1160068" y="539178"/>
                  </a:lnTo>
                  <a:lnTo>
                    <a:pt x="1162799" y="534479"/>
                  </a:lnTo>
                  <a:lnTo>
                    <a:pt x="1162621" y="534479"/>
                  </a:lnTo>
                  <a:lnTo>
                    <a:pt x="1160221" y="536130"/>
                  </a:lnTo>
                  <a:lnTo>
                    <a:pt x="1157617" y="540702"/>
                  </a:lnTo>
                  <a:lnTo>
                    <a:pt x="1157160" y="540943"/>
                  </a:lnTo>
                  <a:lnTo>
                    <a:pt x="1157160" y="545401"/>
                  </a:lnTo>
                  <a:lnTo>
                    <a:pt x="1156284" y="546798"/>
                  </a:lnTo>
                  <a:lnTo>
                    <a:pt x="1155306" y="547814"/>
                  </a:lnTo>
                  <a:lnTo>
                    <a:pt x="1152258" y="550481"/>
                  </a:lnTo>
                  <a:lnTo>
                    <a:pt x="1151801" y="551116"/>
                  </a:lnTo>
                  <a:lnTo>
                    <a:pt x="1150988" y="551116"/>
                  </a:lnTo>
                  <a:lnTo>
                    <a:pt x="1150899" y="552132"/>
                  </a:lnTo>
                  <a:lnTo>
                    <a:pt x="1150772" y="552894"/>
                  </a:lnTo>
                  <a:lnTo>
                    <a:pt x="1146771" y="554037"/>
                  </a:lnTo>
                  <a:lnTo>
                    <a:pt x="1148143" y="552640"/>
                  </a:lnTo>
                  <a:lnTo>
                    <a:pt x="1148511" y="552259"/>
                  </a:lnTo>
                  <a:lnTo>
                    <a:pt x="1148765" y="552005"/>
                  </a:lnTo>
                  <a:lnTo>
                    <a:pt x="1148892" y="551878"/>
                  </a:lnTo>
                  <a:lnTo>
                    <a:pt x="1149388" y="551370"/>
                  </a:lnTo>
                  <a:lnTo>
                    <a:pt x="1146467" y="551751"/>
                  </a:lnTo>
                  <a:lnTo>
                    <a:pt x="1144155" y="551878"/>
                  </a:lnTo>
                  <a:lnTo>
                    <a:pt x="1145336" y="550481"/>
                  </a:lnTo>
                  <a:lnTo>
                    <a:pt x="1148448" y="549592"/>
                  </a:lnTo>
                  <a:lnTo>
                    <a:pt x="1150226" y="549084"/>
                  </a:lnTo>
                  <a:lnTo>
                    <a:pt x="1151648" y="548195"/>
                  </a:lnTo>
                  <a:lnTo>
                    <a:pt x="1152512" y="546925"/>
                  </a:lnTo>
                  <a:lnTo>
                    <a:pt x="1152677" y="546671"/>
                  </a:lnTo>
                  <a:lnTo>
                    <a:pt x="1153299" y="546036"/>
                  </a:lnTo>
                  <a:lnTo>
                    <a:pt x="1153922" y="545401"/>
                  </a:lnTo>
                  <a:lnTo>
                    <a:pt x="1153820" y="545020"/>
                  </a:lnTo>
                  <a:lnTo>
                    <a:pt x="1151991" y="546036"/>
                  </a:lnTo>
                  <a:lnTo>
                    <a:pt x="1152575" y="545274"/>
                  </a:lnTo>
                  <a:lnTo>
                    <a:pt x="1152829" y="544893"/>
                  </a:lnTo>
                  <a:lnTo>
                    <a:pt x="1155039" y="542988"/>
                  </a:lnTo>
                  <a:lnTo>
                    <a:pt x="1156106" y="543115"/>
                  </a:lnTo>
                  <a:lnTo>
                    <a:pt x="1155052" y="545782"/>
                  </a:lnTo>
                  <a:lnTo>
                    <a:pt x="1156411" y="545274"/>
                  </a:lnTo>
                  <a:lnTo>
                    <a:pt x="1157160" y="545401"/>
                  </a:lnTo>
                  <a:lnTo>
                    <a:pt x="1157160" y="540943"/>
                  </a:lnTo>
                  <a:lnTo>
                    <a:pt x="1156627" y="541210"/>
                  </a:lnTo>
                  <a:lnTo>
                    <a:pt x="1157160" y="540321"/>
                  </a:lnTo>
                  <a:lnTo>
                    <a:pt x="1158900" y="537400"/>
                  </a:lnTo>
                  <a:lnTo>
                    <a:pt x="1157401" y="536638"/>
                  </a:lnTo>
                  <a:lnTo>
                    <a:pt x="1154950" y="539940"/>
                  </a:lnTo>
                  <a:lnTo>
                    <a:pt x="1154823" y="540321"/>
                  </a:lnTo>
                  <a:lnTo>
                    <a:pt x="1154950" y="540575"/>
                  </a:lnTo>
                  <a:lnTo>
                    <a:pt x="1155928" y="540321"/>
                  </a:lnTo>
                  <a:lnTo>
                    <a:pt x="1153185" y="544004"/>
                  </a:lnTo>
                  <a:lnTo>
                    <a:pt x="1150594" y="546798"/>
                  </a:lnTo>
                  <a:lnTo>
                    <a:pt x="1148778" y="546925"/>
                  </a:lnTo>
                  <a:lnTo>
                    <a:pt x="1148245" y="546798"/>
                  </a:lnTo>
                  <a:lnTo>
                    <a:pt x="1147724" y="546925"/>
                  </a:lnTo>
                  <a:lnTo>
                    <a:pt x="1147724" y="547687"/>
                  </a:lnTo>
                  <a:lnTo>
                    <a:pt x="1147203" y="548576"/>
                  </a:lnTo>
                  <a:lnTo>
                    <a:pt x="1145743" y="549592"/>
                  </a:lnTo>
                  <a:lnTo>
                    <a:pt x="1146276" y="548830"/>
                  </a:lnTo>
                  <a:lnTo>
                    <a:pt x="1146365" y="548703"/>
                  </a:lnTo>
                  <a:lnTo>
                    <a:pt x="1142911" y="548703"/>
                  </a:lnTo>
                  <a:lnTo>
                    <a:pt x="1143203" y="548576"/>
                  </a:lnTo>
                  <a:lnTo>
                    <a:pt x="1146302" y="547179"/>
                  </a:lnTo>
                  <a:lnTo>
                    <a:pt x="1147724" y="547687"/>
                  </a:lnTo>
                  <a:lnTo>
                    <a:pt x="1147724" y="546925"/>
                  </a:lnTo>
                  <a:lnTo>
                    <a:pt x="1147203" y="547052"/>
                  </a:lnTo>
                  <a:lnTo>
                    <a:pt x="1146365" y="547179"/>
                  </a:lnTo>
                  <a:lnTo>
                    <a:pt x="1147686" y="546671"/>
                  </a:lnTo>
                  <a:lnTo>
                    <a:pt x="1148448" y="546379"/>
                  </a:lnTo>
                  <a:lnTo>
                    <a:pt x="1143177" y="546671"/>
                  </a:lnTo>
                  <a:lnTo>
                    <a:pt x="1143660" y="546036"/>
                  </a:lnTo>
                  <a:lnTo>
                    <a:pt x="1143939" y="545655"/>
                  </a:lnTo>
                  <a:lnTo>
                    <a:pt x="1145641" y="544766"/>
                  </a:lnTo>
                  <a:lnTo>
                    <a:pt x="1146517" y="544258"/>
                  </a:lnTo>
                  <a:lnTo>
                    <a:pt x="1147622" y="543623"/>
                  </a:lnTo>
                  <a:lnTo>
                    <a:pt x="1147699" y="543496"/>
                  </a:lnTo>
                  <a:lnTo>
                    <a:pt x="1148118" y="542734"/>
                  </a:lnTo>
                  <a:lnTo>
                    <a:pt x="1148676" y="541718"/>
                  </a:lnTo>
                  <a:lnTo>
                    <a:pt x="1153363" y="537527"/>
                  </a:lnTo>
                  <a:lnTo>
                    <a:pt x="1150162" y="541337"/>
                  </a:lnTo>
                  <a:lnTo>
                    <a:pt x="1150073" y="544537"/>
                  </a:lnTo>
                  <a:lnTo>
                    <a:pt x="1152525" y="541464"/>
                  </a:lnTo>
                  <a:lnTo>
                    <a:pt x="1152931" y="541083"/>
                  </a:lnTo>
                  <a:lnTo>
                    <a:pt x="1153998" y="540067"/>
                  </a:lnTo>
                  <a:lnTo>
                    <a:pt x="1154442" y="539686"/>
                  </a:lnTo>
                  <a:lnTo>
                    <a:pt x="1154785" y="538670"/>
                  </a:lnTo>
                  <a:lnTo>
                    <a:pt x="1155319" y="537654"/>
                  </a:lnTo>
                  <a:lnTo>
                    <a:pt x="1153883" y="539305"/>
                  </a:lnTo>
                  <a:lnTo>
                    <a:pt x="1152791" y="540194"/>
                  </a:lnTo>
                  <a:lnTo>
                    <a:pt x="1151928" y="541083"/>
                  </a:lnTo>
                  <a:lnTo>
                    <a:pt x="1153439" y="538670"/>
                  </a:lnTo>
                  <a:lnTo>
                    <a:pt x="1153985" y="537527"/>
                  </a:lnTo>
                  <a:lnTo>
                    <a:pt x="1154531" y="536384"/>
                  </a:lnTo>
                  <a:lnTo>
                    <a:pt x="1156271" y="532828"/>
                  </a:lnTo>
                  <a:lnTo>
                    <a:pt x="1153680" y="535876"/>
                  </a:lnTo>
                  <a:lnTo>
                    <a:pt x="1152652" y="536384"/>
                  </a:lnTo>
                  <a:lnTo>
                    <a:pt x="1151724" y="536257"/>
                  </a:lnTo>
                  <a:lnTo>
                    <a:pt x="1151534" y="536257"/>
                  </a:lnTo>
                  <a:lnTo>
                    <a:pt x="1150848" y="536968"/>
                  </a:lnTo>
                  <a:lnTo>
                    <a:pt x="1150848" y="537654"/>
                  </a:lnTo>
                  <a:lnTo>
                    <a:pt x="1150772" y="538416"/>
                  </a:lnTo>
                  <a:lnTo>
                    <a:pt x="1148384" y="541083"/>
                  </a:lnTo>
                  <a:lnTo>
                    <a:pt x="1148181" y="541591"/>
                  </a:lnTo>
                  <a:lnTo>
                    <a:pt x="1148664" y="541718"/>
                  </a:lnTo>
                  <a:lnTo>
                    <a:pt x="1146568" y="542734"/>
                  </a:lnTo>
                  <a:lnTo>
                    <a:pt x="1146670" y="542353"/>
                  </a:lnTo>
                  <a:lnTo>
                    <a:pt x="1147749" y="540956"/>
                  </a:lnTo>
                  <a:lnTo>
                    <a:pt x="1148689" y="539686"/>
                  </a:lnTo>
                  <a:lnTo>
                    <a:pt x="1148867" y="539432"/>
                  </a:lnTo>
                  <a:lnTo>
                    <a:pt x="1150277" y="537413"/>
                  </a:lnTo>
                  <a:lnTo>
                    <a:pt x="1150848" y="537654"/>
                  </a:lnTo>
                  <a:lnTo>
                    <a:pt x="1150848" y="536968"/>
                  </a:lnTo>
                  <a:lnTo>
                    <a:pt x="1150289" y="537400"/>
                  </a:lnTo>
                  <a:lnTo>
                    <a:pt x="1150175" y="536765"/>
                  </a:lnTo>
                  <a:lnTo>
                    <a:pt x="1150239" y="535876"/>
                  </a:lnTo>
                  <a:lnTo>
                    <a:pt x="1150810" y="534987"/>
                  </a:lnTo>
                  <a:lnTo>
                    <a:pt x="1154480" y="531812"/>
                  </a:lnTo>
                  <a:lnTo>
                    <a:pt x="1154925" y="531304"/>
                  </a:lnTo>
                  <a:lnTo>
                    <a:pt x="1156030" y="530034"/>
                  </a:lnTo>
                  <a:lnTo>
                    <a:pt x="1156652" y="529272"/>
                  </a:lnTo>
                  <a:lnTo>
                    <a:pt x="1157973" y="527621"/>
                  </a:lnTo>
                  <a:lnTo>
                    <a:pt x="1156703" y="528383"/>
                  </a:lnTo>
                  <a:lnTo>
                    <a:pt x="1155966" y="528891"/>
                  </a:lnTo>
                  <a:lnTo>
                    <a:pt x="1154976" y="529272"/>
                  </a:lnTo>
                  <a:lnTo>
                    <a:pt x="1155738" y="528129"/>
                  </a:lnTo>
                  <a:lnTo>
                    <a:pt x="1156030" y="527621"/>
                  </a:lnTo>
                  <a:lnTo>
                    <a:pt x="1156627" y="527621"/>
                  </a:lnTo>
                  <a:lnTo>
                    <a:pt x="1157300" y="526986"/>
                  </a:lnTo>
                  <a:lnTo>
                    <a:pt x="1158379" y="524700"/>
                  </a:lnTo>
                  <a:lnTo>
                    <a:pt x="1158963" y="523049"/>
                  </a:lnTo>
                  <a:lnTo>
                    <a:pt x="1159268" y="522287"/>
                  </a:lnTo>
                  <a:lnTo>
                    <a:pt x="1161897" y="520128"/>
                  </a:lnTo>
                  <a:lnTo>
                    <a:pt x="1162685" y="519493"/>
                  </a:lnTo>
                  <a:lnTo>
                    <a:pt x="1162888" y="518985"/>
                  </a:lnTo>
                  <a:lnTo>
                    <a:pt x="1164348" y="515429"/>
                  </a:lnTo>
                  <a:lnTo>
                    <a:pt x="1166380" y="511619"/>
                  </a:lnTo>
                  <a:lnTo>
                    <a:pt x="1166139" y="511365"/>
                  </a:lnTo>
                  <a:lnTo>
                    <a:pt x="1165161" y="513016"/>
                  </a:lnTo>
                  <a:lnTo>
                    <a:pt x="1164145" y="514540"/>
                  </a:lnTo>
                  <a:lnTo>
                    <a:pt x="1162697" y="516445"/>
                  </a:lnTo>
                  <a:lnTo>
                    <a:pt x="1160310" y="518985"/>
                  </a:lnTo>
                  <a:lnTo>
                    <a:pt x="1160919" y="516318"/>
                  </a:lnTo>
                  <a:lnTo>
                    <a:pt x="1159916" y="515683"/>
                  </a:lnTo>
                  <a:lnTo>
                    <a:pt x="1158824" y="518604"/>
                  </a:lnTo>
                  <a:lnTo>
                    <a:pt x="1157478" y="520001"/>
                  </a:lnTo>
                  <a:lnTo>
                    <a:pt x="1156042" y="520763"/>
                  </a:lnTo>
                  <a:lnTo>
                    <a:pt x="1154836" y="523430"/>
                  </a:lnTo>
                  <a:lnTo>
                    <a:pt x="1154391" y="524700"/>
                  </a:lnTo>
                  <a:lnTo>
                    <a:pt x="1155522" y="523430"/>
                  </a:lnTo>
                  <a:lnTo>
                    <a:pt x="1156741" y="521779"/>
                  </a:lnTo>
                  <a:lnTo>
                    <a:pt x="1158138" y="520128"/>
                  </a:lnTo>
                  <a:lnTo>
                    <a:pt x="1158722" y="520509"/>
                  </a:lnTo>
                  <a:lnTo>
                    <a:pt x="1158836" y="520763"/>
                  </a:lnTo>
                  <a:lnTo>
                    <a:pt x="1157922" y="522287"/>
                  </a:lnTo>
                  <a:lnTo>
                    <a:pt x="1157452" y="523430"/>
                  </a:lnTo>
                  <a:lnTo>
                    <a:pt x="1156855" y="524573"/>
                  </a:lnTo>
                  <a:lnTo>
                    <a:pt x="1154658" y="525335"/>
                  </a:lnTo>
                  <a:lnTo>
                    <a:pt x="1153375" y="527659"/>
                  </a:lnTo>
                  <a:lnTo>
                    <a:pt x="1153375" y="531304"/>
                  </a:lnTo>
                  <a:lnTo>
                    <a:pt x="1148549" y="536765"/>
                  </a:lnTo>
                  <a:lnTo>
                    <a:pt x="1148321" y="536638"/>
                  </a:lnTo>
                  <a:lnTo>
                    <a:pt x="1150416" y="533463"/>
                  </a:lnTo>
                  <a:lnTo>
                    <a:pt x="1153375" y="531304"/>
                  </a:lnTo>
                  <a:lnTo>
                    <a:pt x="1153375" y="527659"/>
                  </a:lnTo>
                  <a:lnTo>
                    <a:pt x="1153109" y="528129"/>
                  </a:lnTo>
                  <a:lnTo>
                    <a:pt x="1152994" y="528383"/>
                  </a:lnTo>
                  <a:lnTo>
                    <a:pt x="1152817" y="528891"/>
                  </a:lnTo>
                  <a:lnTo>
                    <a:pt x="1152601" y="529399"/>
                  </a:lnTo>
                  <a:lnTo>
                    <a:pt x="1152144" y="529653"/>
                  </a:lnTo>
                  <a:lnTo>
                    <a:pt x="1151661" y="530034"/>
                  </a:lnTo>
                  <a:lnTo>
                    <a:pt x="1152690" y="526605"/>
                  </a:lnTo>
                  <a:lnTo>
                    <a:pt x="1149756" y="529653"/>
                  </a:lnTo>
                  <a:lnTo>
                    <a:pt x="1150391" y="530796"/>
                  </a:lnTo>
                  <a:lnTo>
                    <a:pt x="1150505" y="531304"/>
                  </a:lnTo>
                  <a:lnTo>
                    <a:pt x="1148981" y="533590"/>
                  </a:lnTo>
                  <a:lnTo>
                    <a:pt x="1146987" y="534352"/>
                  </a:lnTo>
                  <a:lnTo>
                    <a:pt x="1145324" y="536257"/>
                  </a:lnTo>
                  <a:lnTo>
                    <a:pt x="1143292" y="537781"/>
                  </a:lnTo>
                  <a:lnTo>
                    <a:pt x="1141628" y="538124"/>
                  </a:lnTo>
                  <a:lnTo>
                    <a:pt x="1141628" y="548830"/>
                  </a:lnTo>
                  <a:lnTo>
                    <a:pt x="1141603" y="548957"/>
                  </a:lnTo>
                  <a:lnTo>
                    <a:pt x="1140802" y="549719"/>
                  </a:lnTo>
                  <a:lnTo>
                    <a:pt x="1138313" y="550100"/>
                  </a:lnTo>
                  <a:lnTo>
                    <a:pt x="1136904" y="550100"/>
                  </a:lnTo>
                  <a:lnTo>
                    <a:pt x="1138275" y="549211"/>
                  </a:lnTo>
                  <a:lnTo>
                    <a:pt x="1139266" y="548576"/>
                  </a:lnTo>
                  <a:lnTo>
                    <a:pt x="1141526" y="548944"/>
                  </a:lnTo>
                  <a:lnTo>
                    <a:pt x="1141628" y="538124"/>
                  </a:lnTo>
                  <a:lnTo>
                    <a:pt x="1140752" y="538289"/>
                  </a:lnTo>
                  <a:lnTo>
                    <a:pt x="1139774" y="538581"/>
                  </a:lnTo>
                  <a:lnTo>
                    <a:pt x="1139774" y="541972"/>
                  </a:lnTo>
                  <a:lnTo>
                    <a:pt x="1139024" y="542163"/>
                  </a:lnTo>
                  <a:lnTo>
                    <a:pt x="1139024" y="546798"/>
                  </a:lnTo>
                  <a:lnTo>
                    <a:pt x="1136319" y="547560"/>
                  </a:lnTo>
                  <a:lnTo>
                    <a:pt x="1135761" y="547776"/>
                  </a:lnTo>
                  <a:lnTo>
                    <a:pt x="1135761" y="550100"/>
                  </a:lnTo>
                  <a:lnTo>
                    <a:pt x="1130681" y="552005"/>
                  </a:lnTo>
                  <a:lnTo>
                    <a:pt x="1129880" y="551878"/>
                  </a:lnTo>
                  <a:lnTo>
                    <a:pt x="1134884" y="549211"/>
                  </a:lnTo>
                  <a:lnTo>
                    <a:pt x="1135761" y="550100"/>
                  </a:lnTo>
                  <a:lnTo>
                    <a:pt x="1135761" y="547776"/>
                  </a:lnTo>
                  <a:lnTo>
                    <a:pt x="1134630" y="548195"/>
                  </a:lnTo>
                  <a:lnTo>
                    <a:pt x="1130795" y="550100"/>
                  </a:lnTo>
                  <a:lnTo>
                    <a:pt x="1126553" y="551116"/>
                  </a:lnTo>
                  <a:lnTo>
                    <a:pt x="1123137" y="551751"/>
                  </a:lnTo>
                  <a:lnTo>
                    <a:pt x="1121930" y="552005"/>
                  </a:lnTo>
                  <a:lnTo>
                    <a:pt x="1120279" y="551497"/>
                  </a:lnTo>
                  <a:lnTo>
                    <a:pt x="1119035" y="550989"/>
                  </a:lnTo>
                  <a:lnTo>
                    <a:pt x="1119720" y="550354"/>
                  </a:lnTo>
                  <a:lnTo>
                    <a:pt x="1119873" y="549973"/>
                  </a:lnTo>
                  <a:lnTo>
                    <a:pt x="1124953" y="549211"/>
                  </a:lnTo>
                  <a:lnTo>
                    <a:pt x="1128547" y="548576"/>
                  </a:lnTo>
                  <a:lnTo>
                    <a:pt x="1123784" y="551243"/>
                  </a:lnTo>
                  <a:lnTo>
                    <a:pt x="1130973" y="549211"/>
                  </a:lnTo>
                  <a:lnTo>
                    <a:pt x="1130630" y="548576"/>
                  </a:lnTo>
                  <a:lnTo>
                    <a:pt x="1130554" y="548449"/>
                  </a:lnTo>
                  <a:lnTo>
                    <a:pt x="1132801" y="547687"/>
                  </a:lnTo>
                  <a:lnTo>
                    <a:pt x="1133690" y="547433"/>
                  </a:lnTo>
                  <a:lnTo>
                    <a:pt x="1135037" y="547052"/>
                  </a:lnTo>
                  <a:lnTo>
                    <a:pt x="1135659" y="546798"/>
                  </a:lnTo>
                  <a:lnTo>
                    <a:pt x="1136916" y="546290"/>
                  </a:lnTo>
                  <a:lnTo>
                    <a:pt x="1137551" y="546036"/>
                  </a:lnTo>
                  <a:lnTo>
                    <a:pt x="1139024" y="546798"/>
                  </a:lnTo>
                  <a:lnTo>
                    <a:pt x="1139024" y="542163"/>
                  </a:lnTo>
                  <a:lnTo>
                    <a:pt x="1136764" y="542734"/>
                  </a:lnTo>
                  <a:lnTo>
                    <a:pt x="1134351" y="543496"/>
                  </a:lnTo>
                  <a:lnTo>
                    <a:pt x="1138313" y="540956"/>
                  </a:lnTo>
                  <a:lnTo>
                    <a:pt x="1139774" y="541972"/>
                  </a:lnTo>
                  <a:lnTo>
                    <a:pt x="1139774" y="538581"/>
                  </a:lnTo>
                  <a:lnTo>
                    <a:pt x="1138186" y="539051"/>
                  </a:lnTo>
                  <a:lnTo>
                    <a:pt x="1135761" y="539432"/>
                  </a:lnTo>
                  <a:lnTo>
                    <a:pt x="1135697" y="539178"/>
                  </a:lnTo>
                  <a:lnTo>
                    <a:pt x="1135468" y="538162"/>
                  </a:lnTo>
                  <a:lnTo>
                    <a:pt x="1140142" y="537400"/>
                  </a:lnTo>
                  <a:lnTo>
                    <a:pt x="1140955" y="536384"/>
                  </a:lnTo>
                  <a:lnTo>
                    <a:pt x="1137894" y="535495"/>
                  </a:lnTo>
                  <a:lnTo>
                    <a:pt x="1134046" y="536892"/>
                  </a:lnTo>
                  <a:lnTo>
                    <a:pt x="1132903" y="538543"/>
                  </a:lnTo>
                  <a:lnTo>
                    <a:pt x="1129423" y="539178"/>
                  </a:lnTo>
                  <a:lnTo>
                    <a:pt x="1130414" y="538670"/>
                  </a:lnTo>
                  <a:lnTo>
                    <a:pt x="1132878" y="537400"/>
                  </a:lnTo>
                  <a:lnTo>
                    <a:pt x="1132128" y="536257"/>
                  </a:lnTo>
                  <a:lnTo>
                    <a:pt x="1132471" y="536003"/>
                  </a:lnTo>
                  <a:lnTo>
                    <a:pt x="1134376" y="534606"/>
                  </a:lnTo>
                  <a:lnTo>
                    <a:pt x="1136103" y="533336"/>
                  </a:lnTo>
                  <a:lnTo>
                    <a:pt x="1134529" y="533336"/>
                  </a:lnTo>
                  <a:lnTo>
                    <a:pt x="1133005" y="533463"/>
                  </a:lnTo>
                  <a:lnTo>
                    <a:pt x="1131277" y="534606"/>
                  </a:lnTo>
                  <a:lnTo>
                    <a:pt x="1130020" y="534098"/>
                  </a:lnTo>
                  <a:lnTo>
                    <a:pt x="1128153" y="534733"/>
                  </a:lnTo>
                  <a:lnTo>
                    <a:pt x="1127226" y="535114"/>
                  </a:lnTo>
                  <a:lnTo>
                    <a:pt x="1124394" y="536003"/>
                  </a:lnTo>
                  <a:lnTo>
                    <a:pt x="1123810" y="536003"/>
                  </a:lnTo>
                  <a:lnTo>
                    <a:pt x="1124559" y="535368"/>
                  </a:lnTo>
                  <a:lnTo>
                    <a:pt x="1125181" y="535114"/>
                  </a:lnTo>
                  <a:lnTo>
                    <a:pt x="1131214" y="532955"/>
                  </a:lnTo>
                  <a:lnTo>
                    <a:pt x="1131747" y="533717"/>
                  </a:lnTo>
                  <a:lnTo>
                    <a:pt x="1132878" y="532955"/>
                  </a:lnTo>
                  <a:lnTo>
                    <a:pt x="1133627" y="532447"/>
                  </a:lnTo>
                  <a:lnTo>
                    <a:pt x="1134516" y="533336"/>
                  </a:lnTo>
                  <a:lnTo>
                    <a:pt x="1137412" y="532447"/>
                  </a:lnTo>
                  <a:lnTo>
                    <a:pt x="1138237" y="532193"/>
                  </a:lnTo>
                  <a:lnTo>
                    <a:pt x="1139482" y="531812"/>
                  </a:lnTo>
                  <a:lnTo>
                    <a:pt x="1140752" y="531050"/>
                  </a:lnTo>
                  <a:lnTo>
                    <a:pt x="1140955" y="530923"/>
                  </a:lnTo>
                  <a:lnTo>
                    <a:pt x="1141958" y="529145"/>
                  </a:lnTo>
                  <a:lnTo>
                    <a:pt x="1143266" y="527875"/>
                  </a:lnTo>
                  <a:lnTo>
                    <a:pt x="1142212" y="528510"/>
                  </a:lnTo>
                  <a:lnTo>
                    <a:pt x="1141285" y="528764"/>
                  </a:lnTo>
                  <a:lnTo>
                    <a:pt x="1140650" y="529526"/>
                  </a:lnTo>
                  <a:lnTo>
                    <a:pt x="1139672" y="531050"/>
                  </a:lnTo>
                  <a:lnTo>
                    <a:pt x="1137831" y="530923"/>
                  </a:lnTo>
                  <a:lnTo>
                    <a:pt x="1136294" y="531177"/>
                  </a:lnTo>
                  <a:lnTo>
                    <a:pt x="1133195" y="531558"/>
                  </a:lnTo>
                  <a:lnTo>
                    <a:pt x="1131620" y="531812"/>
                  </a:lnTo>
                  <a:lnTo>
                    <a:pt x="1128458" y="532193"/>
                  </a:lnTo>
                  <a:lnTo>
                    <a:pt x="1126578" y="531939"/>
                  </a:lnTo>
                  <a:lnTo>
                    <a:pt x="1121600" y="533082"/>
                  </a:lnTo>
                  <a:lnTo>
                    <a:pt x="1117053" y="533971"/>
                  </a:lnTo>
                  <a:lnTo>
                    <a:pt x="1115631" y="534428"/>
                  </a:lnTo>
                  <a:lnTo>
                    <a:pt x="1115631" y="570420"/>
                  </a:lnTo>
                  <a:lnTo>
                    <a:pt x="1112735" y="571690"/>
                  </a:lnTo>
                  <a:lnTo>
                    <a:pt x="1109091" y="572833"/>
                  </a:lnTo>
                  <a:lnTo>
                    <a:pt x="1107262" y="572960"/>
                  </a:lnTo>
                  <a:lnTo>
                    <a:pt x="1106601" y="572325"/>
                  </a:lnTo>
                  <a:lnTo>
                    <a:pt x="1114996" y="570420"/>
                  </a:lnTo>
                  <a:lnTo>
                    <a:pt x="1115631" y="570420"/>
                  </a:lnTo>
                  <a:lnTo>
                    <a:pt x="1115631" y="534428"/>
                  </a:lnTo>
                  <a:lnTo>
                    <a:pt x="1112596" y="535368"/>
                  </a:lnTo>
                  <a:lnTo>
                    <a:pt x="1108011" y="536511"/>
                  </a:lnTo>
                  <a:lnTo>
                    <a:pt x="1110462" y="536511"/>
                  </a:lnTo>
                  <a:lnTo>
                    <a:pt x="1109789" y="537527"/>
                  </a:lnTo>
                  <a:lnTo>
                    <a:pt x="1109738" y="537781"/>
                  </a:lnTo>
                  <a:lnTo>
                    <a:pt x="1107071" y="538518"/>
                  </a:lnTo>
                  <a:lnTo>
                    <a:pt x="1107071" y="570420"/>
                  </a:lnTo>
                  <a:lnTo>
                    <a:pt x="1102499" y="571817"/>
                  </a:lnTo>
                  <a:lnTo>
                    <a:pt x="1106474" y="572325"/>
                  </a:lnTo>
                  <a:lnTo>
                    <a:pt x="1099070" y="572960"/>
                  </a:lnTo>
                  <a:lnTo>
                    <a:pt x="1102347" y="570928"/>
                  </a:lnTo>
                  <a:lnTo>
                    <a:pt x="1103528" y="570801"/>
                  </a:lnTo>
                  <a:lnTo>
                    <a:pt x="1107071" y="570420"/>
                  </a:lnTo>
                  <a:lnTo>
                    <a:pt x="1107071" y="538518"/>
                  </a:lnTo>
                  <a:lnTo>
                    <a:pt x="1106512" y="538670"/>
                  </a:lnTo>
                  <a:lnTo>
                    <a:pt x="1107833" y="537273"/>
                  </a:lnTo>
                  <a:lnTo>
                    <a:pt x="1102956" y="537781"/>
                  </a:lnTo>
                  <a:lnTo>
                    <a:pt x="1100569" y="538416"/>
                  </a:lnTo>
                  <a:lnTo>
                    <a:pt x="1100569" y="565848"/>
                  </a:lnTo>
                  <a:lnTo>
                    <a:pt x="1098143" y="565975"/>
                  </a:lnTo>
                  <a:lnTo>
                    <a:pt x="1096416" y="565848"/>
                  </a:lnTo>
                  <a:lnTo>
                    <a:pt x="1093889" y="565848"/>
                  </a:lnTo>
                  <a:lnTo>
                    <a:pt x="1098600" y="565086"/>
                  </a:lnTo>
                  <a:lnTo>
                    <a:pt x="1100569" y="565848"/>
                  </a:lnTo>
                  <a:lnTo>
                    <a:pt x="1100569" y="538416"/>
                  </a:lnTo>
                  <a:lnTo>
                    <a:pt x="1099083" y="538797"/>
                  </a:lnTo>
                  <a:lnTo>
                    <a:pt x="1094206" y="539940"/>
                  </a:lnTo>
                  <a:lnTo>
                    <a:pt x="1096606" y="539940"/>
                  </a:lnTo>
                  <a:lnTo>
                    <a:pt x="1097889" y="539813"/>
                  </a:lnTo>
                  <a:lnTo>
                    <a:pt x="1100099" y="539686"/>
                  </a:lnTo>
                  <a:lnTo>
                    <a:pt x="1095984" y="540448"/>
                  </a:lnTo>
                  <a:lnTo>
                    <a:pt x="1093025" y="540702"/>
                  </a:lnTo>
                  <a:lnTo>
                    <a:pt x="1087094" y="541464"/>
                  </a:lnTo>
                  <a:lnTo>
                    <a:pt x="1085113" y="542353"/>
                  </a:lnTo>
                  <a:lnTo>
                    <a:pt x="1081684" y="542607"/>
                  </a:lnTo>
                  <a:lnTo>
                    <a:pt x="1079131" y="542734"/>
                  </a:lnTo>
                  <a:lnTo>
                    <a:pt x="1076642" y="543623"/>
                  </a:lnTo>
                  <a:lnTo>
                    <a:pt x="1073924" y="544258"/>
                  </a:lnTo>
                  <a:lnTo>
                    <a:pt x="1074267" y="543750"/>
                  </a:lnTo>
                  <a:lnTo>
                    <a:pt x="1074343" y="543623"/>
                  </a:lnTo>
                  <a:lnTo>
                    <a:pt x="1077099" y="542988"/>
                  </a:lnTo>
                  <a:lnTo>
                    <a:pt x="1074508" y="542226"/>
                  </a:lnTo>
                  <a:lnTo>
                    <a:pt x="1073353" y="543750"/>
                  </a:lnTo>
                  <a:lnTo>
                    <a:pt x="1072718" y="543712"/>
                  </a:lnTo>
                  <a:lnTo>
                    <a:pt x="1072718" y="580326"/>
                  </a:lnTo>
                  <a:lnTo>
                    <a:pt x="1068235" y="580326"/>
                  </a:lnTo>
                  <a:lnTo>
                    <a:pt x="1067689" y="580072"/>
                  </a:lnTo>
                  <a:lnTo>
                    <a:pt x="1068324" y="579310"/>
                  </a:lnTo>
                  <a:lnTo>
                    <a:pt x="1069073" y="578421"/>
                  </a:lnTo>
                  <a:lnTo>
                    <a:pt x="1069898" y="578929"/>
                  </a:lnTo>
                  <a:lnTo>
                    <a:pt x="1070013" y="579183"/>
                  </a:lnTo>
                  <a:lnTo>
                    <a:pt x="1069390" y="580072"/>
                  </a:lnTo>
                  <a:lnTo>
                    <a:pt x="1072718" y="580326"/>
                  </a:lnTo>
                  <a:lnTo>
                    <a:pt x="1072718" y="543712"/>
                  </a:lnTo>
                  <a:lnTo>
                    <a:pt x="1071448" y="543623"/>
                  </a:lnTo>
                  <a:lnTo>
                    <a:pt x="1069555" y="543496"/>
                  </a:lnTo>
                  <a:lnTo>
                    <a:pt x="1066507" y="543623"/>
                  </a:lnTo>
                  <a:lnTo>
                    <a:pt x="1069657" y="543115"/>
                  </a:lnTo>
                  <a:lnTo>
                    <a:pt x="1070698" y="542861"/>
                  </a:lnTo>
                  <a:lnTo>
                    <a:pt x="1072769" y="542353"/>
                  </a:lnTo>
                  <a:lnTo>
                    <a:pt x="1076147" y="541591"/>
                  </a:lnTo>
                  <a:lnTo>
                    <a:pt x="1066660" y="541845"/>
                  </a:lnTo>
                  <a:lnTo>
                    <a:pt x="1063498" y="542099"/>
                  </a:lnTo>
                  <a:lnTo>
                    <a:pt x="1060335" y="542480"/>
                  </a:lnTo>
                  <a:lnTo>
                    <a:pt x="1056678" y="542861"/>
                  </a:lnTo>
                  <a:lnTo>
                    <a:pt x="1057338" y="542353"/>
                  </a:lnTo>
                  <a:lnTo>
                    <a:pt x="1057986" y="541845"/>
                  </a:lnTo>
                  <a:lnTo>
                    <a:pt x="1063447" y="542099"/>
                  </a:lnTo>
                  <a:lnTo>
                    <a:pt x="1063561" y="541845"/>
                  </a:lnTo>
                  <a:lnTo>
                    <a:pt x="1063599" y="541718"/>
                  </a:lnTo>
                  <a:lnTo>
                    <a:pt x="1063815" y="540956"/>
                  </a:lnTo>
                  <a:lnTo>
                    <a:pt x="1061542" y="540575"/>
                  </a:lnTo>
                  <a:lnTo>
                    <a:pt x="1062634" y="540448"/>
                  </a:lnTo>
                  <a:lnTo>
                    <a:pt x="1064818" y="540194"/>
                  </a:lnTo>
                  <a:lnTo>
                    <a:pt x="1069200" y="539686"/>
                  </a:lnTo>
                  <a:lnTo>
                    <a:pt x="1068476" y="538670"/>
                  </a:lnTo>
                  <a:lnTo>
                    <a:pt x="1060437" y="540067"/>
                  </a:lnTo>
                  <a:lnTo>
                    <a:pt x="1057465" y="540194"/>
                  </a:lnTo>
                  <a:lnTo>
                    <a:pt x="1057960" y="539432"/>
                  </a:lnTo>
                  <a:lnTo>
                    <a:pt x="1056678" y="538924"/>
                  </a:lnTo>
                  <a:lnTo>
                    <a:pt x="1050099" y="540448"/>
                  </a:lnTo>
                  <a:lnTo>
                    <a:pt x="1046734" y="539877"/>
                  </a:lnTo>
                  <a:lnTo>
                    <a:pt x="1046734" y="551751"/>
                  </a:lnTo>
                  <a:lnTo>
                    <a:pt x="1043622" y="552005"/>
                  </a:lnTo>
                  <a:lnTo>
                    <a:pt x="1040498" y="552132"/>
                  </a:lnTo>
                  <a:lnTo>
                    <a:pt x="1036942" y="552246"/>
                  </a:lnTo>
                  <a:lnTo>
                    <a:pt x="1036942" y="553529"/>
                  </a:lnTo>
                  <a:lnTo>
                    <a:pt x="1036243" y="553529"/>
                  </a:lnTo>
                  <a:lnTo>
                    <a:pt x="1035532" y="553656"/>
                  </a:lnTo>
                  <a:lnTo>
                    <a:pt x="1033272" y="553529"/>
                  </a:lnTo>
                  <a:lnTo>
                    <a:pt x="1029627" y="553021"/>
                  </a:lnTo>
                  <a:lnTo>
                    <a:pt x="1029652" y="552894"/>
                  </a:lnTo>
                  <a:lnTo>
                    <a:pt x="1029423" y="552640"/>
                  </a:lnTo>
                  <a:lnTo>
                    <a:pt x="1035062" y="552640"/>
                  </a:lnTo>
                  <a:lnTo>
                    <a:pt x="1036942" y="553529"/>
                  </a:lnTo>
                  <a:lnTo>
                    <a:pt x="1036942" y="552246"/>
                  </a:lnTo>
                  <a:lnTo>
                    <a:pt x="1036231" y="552259"/>
                  </a:lnTo>
                  <a:lnTo>
                    <a:pt x="1039660" y="550989"/>
                  </a:lnTo>
                  <a:lnTo>
                    <a:pt x="1043051" y="551243"/>
                  </a:lnTo>
                  <a:lnTo>
                    <a:pt x="1046734" y="551751"/>
                  </a:lnTo>
                  <a:lnTo>
                    <a:pt x="1046734" y="539877"/>
                  </a:lnTo>
                  <a:lnTo>
                    <a:pt x="1046403" y="539813"/>
                  </a:lnTo>
                  <a:lnTo>
                    <a:pt x="1046708" y="541718"/>
                  </a:lnTo>
                  <a:lnTo>
                    <a:pt x="1043393" y="541337"/>
                  </a:lnTo>
                  <a:lnTo>
                    <a:pt x="1044295" y="539559"/>
                  </a:lnTo>
                  <a:lnTo>
                    <a:pt x="1046924" y="539559"/>
                  </a:lnTo>
                  <a:lnTo>
                    <a:pt x="1048550" y="539432"/>
                  </a:lnTo>
                  <a:lnTo>
                    <a:pt x="1048308" y="538924"/>
                  </a:lnTo>
                  <a:lnTo>
                    <a:pt x="1046365" y="538797"/>
                  </a:lnTo>
                  <a:lnTo>
                    <a:pt x="1044435" y="538670"/>
                  </a:lnTo>
                  <a:lnTo>
                    <a:pt x="1046518" y="538416"/>
                  </a:lnTo>
                  <a:lnTo>
                    <a:pt x="1047407" y="538289"/>
                  </a:lnTo>
                  <a:lnTo>
                    <a:pt x="1048283" y="538289"/>
                  </a:lnTo>
                  <a:lnTo>
                    <a:pt x="1052410" y="538416"/>
                  </a:lnTo>
                  <a:lnTo>
                    <a:pt x="1052703" y="538416"/>
                  </a:lnTo>
                  <a:lnTo>
                    <a:pt x="1053071" y="538289"/>
                  </a:lnTo>
                  <a:lnTo>
                    <a:pt x="1053553" y="538162"/>
                  </a:lnTo>
                  <a:lnTo>
                    <a:pt x="1050264" y="537654"/>
                  </a:lnTo>
                  <a:lnTo>
                    <a:pt x="1050404" y="537273"/>
                  </a:lnTo>
                  <a:lnTo>
                    <a:pt x="1050493" y="537019"/>
                  </a:lnTo>
                  <a:lnTo>
                    <a:pt x="1050772" y="536257"/>
                  </a:lnTo>
                  <a:lnTo>
                    <a:pt x="1049909" y="536130"/>
                  </a:lnTo>
                  <a:lnTo>
                    <a:pt x="1047457" y="537019"/>
                  </a:lnTo>
                  <a:lnTo>
                    <a:pt x="1046111" y="536384"/>
                  </a:lnTo>
                  <a:lnTo>
                    <a:pt x="1042517" y="536892"/>
                  </a:lnTo>
                  <a:lnTo>
                    <a:pt x="1040345" y="537273"/>
                  </a:lnTo>
                  <a:lnTo>
                    <a:pt x="1038263" y="537273"/>
                  </a:lnTo>
                  <a:lnTo>
                    <a:pt x="1036053" y="536384"/>
                  </a:lnTo>
                  <a:lnTo>
                    <a:pt x="1040396" y="536765"/>
                  </a:lnTo>
                  <a:lnTo>
                    <a:pt x="1043343" y="536511"/>
                  </a:lnTo>
                  <a:lnTo>
                    <a:pt x="1043622" y="536384"/>
                  </a:lnTo>
                  <a:lnTo>
                    <a:pt x="1045260" y="535622"/>
                  </a:lnTo>
                  <a:lnTo>
                    <a:pt x="1045845" y="535749"/>
                  </a:lnTo>
                  <a:lnTo>
                    <a:pt x="1046784" y="535876"/>
                  </a:lnTo>
                  <a:lnTo>
                    <a:pt x="1054036" y="534098"/>
                  </a:lnTo>
                  <a:lnTo>
                    <a:pt x="1048385" y="534352"/>
                  </a:lnTo>
                  <a:lnTo>
                    <a:pt x="1046505" y="534606"/>
                  </a:lnTo>
                  <a:lnTo>
                    <a:pt x="1045260" y="534987"/>
                  </a:lnTo>
                  <a:lnTo>
                    <a:pt x="1045095" y="535241"/>
                  </a:lnTo>
                  <a:lnTo>
                    <a:pt x="1044740" y="535495"/>
                  </a:lnTo>
                  <a:lnTo>
                    <a:pt x="1041323" y="535495"/>
                  </a:lnTo>
                  <a:lnTo>
                    <a:pt x="1045019" y="533717"/>
                  </a:lnTo>
                  <a:lnTo>
                    <a:pt x="1048334" y="534352"/>
                  </a:lnTo>
                  <a:lnTo>
                    <a:pt x="1049261" y="533717"/>
                  </a:lnTo>
                  <a:lnTo>
                    <a:pt x="1049794" y="533336"/>
                  </a:lnTo>
                  <a:lnTo>
                    <a:pt x="1047762" y="532955"/>
                  </a:lnTo>
                  <a:lnTo>
                    <a:pt x="1045629" y="532701"/>
                  </a:lnTo>
                  <a:lnTo>
                    <a:pt x="1042708" y="531812"/>
                  </a:lnTo>
                  <a:lnTo>
                    <a:pt x="1042073" y="531304"/>
                  </a:lnTo>
                  <a:lnTo>
                    <a:pt x="1041908" y="531177"/>
                  </a:lnTo>
                  <a:lnTo>
                    <a:pt x="1040561" y="530542"/>
                  </a:lnTo>
                  <a:lnTo>
                    <a:pt x="1039088" y="531304"/>
                  </a:lnTo>
                  <a:lnTo>
                    <a:pt x="1035710" y="528891"/>
                  </a:lnTo>
                  <a:lnTo>
                    <a:pt x="1035011" y="528383"/>
                  </a:lnTo>
                  <a:lnTo>
                    <a:pt x="1033183" y="528891"/>
                  </a:lnTo>
                  <a:lnTo>
                    <a:pt x="1028954" y="527113"/>
                  </a:lnTo>
                  <a:lnTo>
                    <a:pt x="1024470" y="527113"/>
                  </a:lnTo>
                  <a:lnTo>
                    <a:pt x="1024305" y="526986"/>
                  </a:lnTo>
                  <a:lnTo>
                    <a:pt x="1029677" y="526351"/>
                  </a:lnTo>
                  <a:lnTo>
                    <a:pt x="1024496" y="525335"/>
                  </a:lnTo>
                  <a:lnTo>
                    <a:pt x="1024724" y="524954"/>
                  </a:lnTo>
                  <a:lnTo>
                    <a:pt x="1025093" y="524319"/>
                  </a:lnTo>
                  <a:lnTo>
                    <a:pt x="1021600" y="524954"/>
                  </a:lnTo>
                  <a:lnTo>
                    <a:pt x="1021143" y="524700"/>
                  </a:lnTo>
                  <a:lnTo>
                    <a:pt x="1020229" y="524192"/>
                  </a:lnTo>
                  <a:lnTo>
                    <a:pt x="1018146" y="523684"/>
                  </a:lnTo>
                  <a:lnTo>
                    <a:pt x="1017536" y="523684"/>
                  </a:lnTo>
                  <a:lnTo>
                    <a:pt x="1016749" y="523557"/>
                  </a:lnTo>
                  <a:lnTo>
                    <a:pt x="1016977" y="524700"/>
                  </a:lnTo>
                  <a:lnTo>
                    <a:pt x="1013891" y="523430"/>
                  </a:lnTo>
                  <a:lnTo>
                    <a:pt x="1013574" y="523176"/>
                  </a:lnTo>
                  <a:lnTo>
                    <a:pt x="1012621" y="522414"/>
                  </a:lnTo>
                  <a:lnTo>
                    <a:pt x="1012151" y="522033"/>
                  </a:lnTo>
                  <a:lnTo>
                    <a:pt x="1006957" y="522414"/>
                  </a:lnTo>
                  <a:lnTo>
                    <a:pt x="1006030" y="522147"/>
                  </a:lnTo>
                  <a:lnTo>
                    <a:pt x="1006030" y="547433"/>
                  </a:lnTo>
                  <a:lnTo>
                    <a:pt x="998842" y="547179"/>
                  </a:lnTo>
                  <a:lnTo>
                    <a:pt x="999947" y="546290"/>
                  </a:lnTo>
                  <a:lnTo>
                    <a:pt x="1003427" y="546925"/>
                  </a:lnTo>
                  <a:lnTo>
                    <a:pt x="1005497" y="546798"/>
                  </a:lnTo>
                  <a:lnTo>
                    <a:pt x="1006030" y="547433"/>
                  </a:lnTo>
                  <a:lnTo>
                    <a:pt x="1006030" y="522147"/>
                  </a:lnTo>
                  <a:lnTo>
                    <a:pt x="1005243" y="521906"/>
                  </a:lnTo>
                  <a:lnTo>
                    <a:pt x="1002233" y="521017"/>
                  </a:lnTo>
                  <a:lnTo>
                    <a:pt x="1000937" y="520636"/>
                  </a:lnTo>
                  <a:lnTo>
                    <a:pt x="996365" y="520636"/>
                  </a:lnTo>
                  <a:lnTo>
                    <a:pt x="996022" y="520509"/>
                  </a:lnTo>
                  <a:lnTo>
                    <a:pt x="994270" y="519874"/>
                  </a:lnTo>
                  <a:lnTo>
                    <a:pt x="992771" y="520255"/>
                  </a:lnTo>
                  <a:lnTo>
                    <a:pt x="991260" y="520509"/>
                  </a:lnTo>
                  <a:lnTo>
                    <a:pt x="990028" y="519493"/>
                  </a:lnTo>
                  <a:lnTo>
                    <a:pt x="988110" y="518985"/>
                  </a:lnTo>
                  <a:lnTo>
                    <a:pt x="983830" y="518731"/>
                  </a:lnTo>
                  <a:lnTo>
                    <a:pt x="981887" y="519493"/>
                  </a:lnTo>
                  <a:lnTo>
                    <a:pt x="983627" y="520128"/>
                  </a:lnTo>
                  <a:lnTo>
                    <a:pt x="986256" y="521017"/>
                  </a:lnTo>
                  <a:lnTo>
                    <a:pt x="981189" y="520382"/>
                  </a:lnTo>
                  <a:lnTo>
                    <a:pt x="981367" y="519747"/>
                  </a:lnTo>
                  <a:lnTo>
                    <a:pt x="981557" y="519112"/>
                  </a:lnTo>
                  <a:lnTo>
                    <a:pt x="981773" y="518350"/>
                  </a:lnTo>
                  <a:lnTo>
                    <a:pt x="973505" y="518096"/>
                  </a:lnTo>
                  <a:lnTo>
                    <a:pt x="966762" y="517715"/>
                  </a:lnTo>
                  <a:lnTo>
                    <a:pt x="963828" y="517334"/>
                  </a:lnTo>
                  <a:lnTo>
                    <a:pt x="961339" y="518096"/>
                  </a:lnTo>
                  <a:lnTo>
                    <a:pt x="960348" y="517969"/>
                  </a:lnTo>
                  <a:lnTo>
                    <a:pt x="959358" y="517842"/>
                  </a:lnTo>
                  <a:lnTo>
                    <a:pt x="955865" y="517969"/>
                  </a:lnTo>
                  <a:lnTo>
                    <a:pt x="950950" y="516953"/>
                  </a:lnTo>
                  <a:lnTo>
                    <a:pt x="952220" y="518604"/>
                  </a:lnTo>
                  <a:lnTo>
                    <a:pt x="951230" y="518604"/>
                  </a:lnTo>
                  <a:lnTo>
                    <a:pt x="948944" y="518985"/>
                  </a:lnTo>
                  <a:lnTo>
                    <a:pt x="946556" y="519112"/>
                  </a:lnTo>
                  <a:lnTo>
                    <a:pt x="940600" y="518731"/>
                  </a:lnTo>
                  <a:lnTo>
                    <a:pt x="939660" y="518731"/>
                  </a:lnTo>
                  <a:lnTo>
                    <a:pt x="939660" y="564578"/>
                  </a:lnTo>
                  <a:lnTo>
                    <a:pt x="932395" y="563943"/>
                  </a:lnTo>
                  <a:lnTo>
                    <a:pt x="932840" y="563689"/>
                  </a:lnTo>
                  <a:lnTo>
                    <a:pt x="932891" y="563435"/>
                  </a:lnTo>
                  <a:lnTo>
                    <a:pt x="932942" y="563181"/>
                  </a:lnTo>
                  <a:lnTo>
                    <a:pt x="933411" y="563308"/>
                  </a:lnTo>
                  <a:lnTo>
                    <a:pt x="936713" y="563562"/>
                  </a:lnTo>
                  <a:lnTo>
                    <a:pt x="938809" y="563943"/>
                  </a:lnTo>
                  <a:lnTo>
                    <a:pt x="939660" y="564578"/>
                  </a:lnTo>
                  <a:lnTo>
                    <a:pt x="939660" y="518731"/>
                  </a:lnTo>
                  <a:lnTo>
                    <a:pt x="938060" y="518731"/>
                  </a:lnTo>
                  <a:lnTo>
                    <a:pt x="938491" y="519747"/>
                  </a:lnTo>
                  <a:lnTo>
                    <a:pt x="936421" y="519620"/>
                  </a:lnTo>
                  <a:lnTo>
                    <a:pt x="933653" y="519366"/>
                  </a:lnTo>
                  <a:lnTo>
                    <a:pt x="931570" y="519366"/>
                  </a:lnTo>
                  <a:lnTo>
                    <a:pt x="928941" y="520128"/>
                  </a:lnTo>
                  <a:lnTo>
                    <a:pt x="928116" y="520636"/>
                  </a:lnTo>
                  <a:lnTo>
                    <a:pt x="930109" y="521525"/>
                  </a:lnTo>
                  <a:lnTo>
                    <a:pt x="928712" y="521906"/>
                  </a:lnTo>
                  <a:lnTo>
                    <a:pt x="925804" y="521525"/>
                  </a:lnTo>
                  <a:lnTo>
                    <a:pt x="923518" y="521144"/>
                  </a:lnTo>
                  <a:lnTo>
                    <a:pt x="919276" y="520128"/>
                  </a:lnTo>
                  <a:lnTo>
                    <a:pt x="917524" y="520001"/>
                  </a:lnTo>
                  <a:lnTo>
                    <a:pt x="914628" y="521144"/>
                  </a:lnTo>
                  <a:lnTo>
                    <a:pt x="912977" y="522033"/>
                  </a:lnTo>
                  <a:lnTo>
                    <a:pt x="910780" y="523176"/>
                  </a:lnTo>
                  <a:lnTo>
                    <a:pt x="909726" y="523049"/>
                  </a:lnTo>
                  <a:lnTo>
                    <a:pt x="908024" y="523049"/>
                  </a:lnTo>
                  <a:lnTo>
                    <a:pt x="904506" y="524065"/>
                  </a:lnTo>
                  <a:lnTo>
                    <a:pt x="902957" y="524827"/>
                  </a:lnTo>
                  <a:lnTo>
                    <a:pt x="901966" y="525716"/>
                  </a:lnTo>
                  <a:lnTo>
                    <a:pt x="895159" y="531558"/>
                  </a:lnTo>
                  <a:lnTo>
                    <a:pt x="895794" y="532574"/>
                  </a:lnTo>
                  <a:lnTo>
                    <a:pt x="892441" y="533082"/>
                  </a:lnTo>
                  <a:lnTo>
                    <a:pt x="893457" y="533844"/>
                  </a:lnTo>
                  <a:lnTo>
                    <a:pt x="893533" y="534352"/>
                  </a:lnTo>
                  <a:lnTo>
                    <a:pt x="887590" y="534479"/>
                  </a:lnTo>
                  <a:lnTo>
                    <a:pt x="890600" y="536511"/>
                  </a:lnTo>
                  <a:lnTo>
                    <a:pt x="887742" y="537527"/>
                  </a:lnTo>
                  <a:lnTo>
                    <a:pt x="886294" y="538797"/>
                  </a:lnTo>
                  <a:lnTo>
                    <a:pt x="882700" y="538162"/>
                  </a:lnTo>
                  <a:lnTo>
                    <a:pt x="878713" y="537146"/>
                  </a:lnTo>
                  <a:lnTo>
                    <a:pt x="876592" y="538035"/>
                  </a:lnTo>
                  <a:lnTo>
                    <a:pt x="880516" y="539432"/>
                  </a:lnTo>
                  <a:lnTo>
                    <a:pt x="879386" y="542353"/>
                  </a:lnTo>
                  <a:lnTo>
                    <a:pt x="877735" y="542226"/>
                  </a:lnTo>
                  <a:lnTo>
                    <a:pt x="874687" y="541845"/>
                  </a:lnTo>
                  <a:lnTo>
                    <a:pt x="874877" y="542734"/>
                  </a:lnTo>
                  <a:lnTo>
                    <a:pt x="878332" y="543369"/>
                  </a:lnTo>
                  <a:lnTo>
                    <a:pt x="876655" y="543750"/>
                  </a:lnTo>
                  <a:lnTo>
                    <a:pt x="873671" y="544004"/>
                  </a:lnTo>
                  <a:lnTo>
                    <a:pt x="874509" y="545401"/>
                  </a:lnTo>
                  <a:lnTo>
                    <a:pt x="873010" y="545655"/>
                  </a:lnTo>
                  <a:lnTo>
                    <a:pt x="872604" y="546417"/>
                  </a:lnTo>
                  <a:lnTo>
                    <a:pt x="881494" y="549592"/>
                  </a:lnTo>
                  <a:lnTo>
                    <a:pt x="877951" y="550608"/>
                  </a:lnTo>
                  <a:lnTo>
                    <a:pt x="880389" y="551243"/>
                  </a:lnTo>
                  <a:lnTo>
                    <a:pt x="880414" y="551497"/>
                  </a:lnTo>
                  <a:lnTo>
                    <a:pt x="874001" y="551497"/>
                  </a:lnTo>
                  <a:lnTo>
                    <a:pt x="874420" y="551751"/>
                  </a:lnTo>
                  <a:lnTo>
                    <a:pt x="879094" y="552513"/>
                  </a:lnTo>
                  <a:lnTo>
                    <a:pt x="880465" y="553910"/>
                  </a:lnTo>
                  <a:lnTo>
                    <a:pt x="884237" y="553656"/>
                  </a:lnTo>
                  <a:lnTo>
                    <a:pt x="886015" y="555053"/>
                  </a:lnTo>
                  <a:lnTo>
                    <a:pt x="892276" y="555942"/>
                  </a:lnTo>
                  <a:lnTo>
                    <a:pt x="889952" y="556196"/>
                  </a:lnTo>
                  <a:lnTo>
                    <a:pt x="887234" y="555434"/>
                  </a:lnTo>
                  <a:lnTo>
                    <a:pt x="885088" y="555180"/>
                  </a:lnTo>
                  <a:lnTo>
                    <a:pt x="881037" y="555815"/>
                  </a:lnTo>
                  <a:lnTo>
                    <a:pt x="885240" y="556958"/>
                  </a:lnTo>
                  <a:lnTo>
                    <a:pt x="887412" y="556196"/>
                  </a:lnTo>
                  <a:lnTo>
                    <a:pt x="890905" y="556704"/>
                  </a:lnTo>
                  <a:lnTo>
                    <a:pt x="890473" y="557466"/>
                  </a:lnTo>
                  <a:lnTo>
                    <a:pt x="905535" y="560260"/>
                  </a:lnTo>
                  <a:lnTo>
                    <a:pt x="901534" y="561149"/>
                  </a:lnTo>
                  <a:lnTo>
                    <a:pt x="907351" y="561784"/>
                  </a:lnTo>
                  <a:lnTo>
                    <a:pt x="909497" y="560641"/>
                  </a:lnTo>
                  <a:lnTo>
                    <a:pt x="914755" y="561530"/>
                  </a:lnTo>
                  <a:lnTo>
                    <a:pt x="911288" y="562546"/>
                  </a:lnTo>
                  <a:lnTo>
                    <a:pt x="919162" y="564070"/>
                  </a:lnTo>
                  <a:lnTo>
                    <a:pt x="924382" y="563435"/>
                  </a:lnTo>
                  <a:lnTo>
                    <a:pt x="927074" y="563562"/>
                  </a:lnTo>
                  <a:lnTo>
                    <a:pt x="930859" y="564832"/>
                  </a:lnTo>
                  <a:lnTo>
                    <a:pt x="929195" y="565594"/>
                  </a:lnTo>
                  <a:lnTo>
                    <a:pt x="926541" y="565721"/>
                  </a:lnTo>
                  <a:lnTo>
                    <a:pt x="922134" y="564451"/>
                  </a:lnTo>
                  <a:lnTo>
                    <a:pt x="924471" y="566356"/>
                  </a:lnTo>
                  <a:lnTo>
                    <a:pt x="925004" y="566483"/>
                  </a:lnTo>
                  <a:lnTo>
                    <a:pt x="936040" y="567372"/>
                  </a:lnTo>
                  <a:lnTo>
                    <a:pt x="935532" y="569023"/>
                  </a:lnTo>
                  <a:lnTo>
                    <a:pt x="940346" y="570166"/>
                  </a:lnTo>
                  <a:lnTo>
                    <a:pt x="947026" y="571309"/>
                  </a:lnTo>
                  <a:lnTo>
                    <a:pt x="940485" y="571055"/>
                  </a:lnTo>
                  <a:lnTo>
                    <a:pt x="946251" y="572833"/>
                  </a:lnTo>
                  <a:lnTo>
                    <a:pt x="948080" y="571563"/>
                  </a:lnTo>
                  <a:lnTo>
                    <a:pt x="952119" y="571309"/>
                  </a:lnTo>
                  <a:lnTo>
                    <a:pt x="950645" y="572071"/>
                  </a:lnTo>
                  <a:lnTo>
                    <a:pt x="947661" y="572325"/>
                  </a:lnTo>
                  <a:lnTo>
                    <a:pt x="951890" y="573214"/>
                  </a:lnTo>
                  <a:lnTo>
                    <a:pt x="954125" y="572579"/>
                  </a:lnTo>
                  <a:lnTo>
                    <a:pt x="955001" y="572833"/>
                  </a:lnTo>
                  <a:lnTo>
                    <a:pt x="954430" y="573595"/>
                  </a:lnTo>
                  <a:lnTo>
                    <a:pt x="959345" y="574484"/>
                  </a:lnTo>
                  <a:lnTo>
                    <a:pt x="963434" y="574611"/>
                  </a:lnTo>
                  <a:lnTo>
                    <a:pt x="968451" y="574103"/>
                  </a:lnTo>
                  <a:lnTo>
                    <a:pt x="970343" y="573976"/>
                  </a:lnTo>
                  <a:lnTo>
                    <a:pt x="978065" y="573722"/>
                  </a:lnTo>
                  <a:lnTo>
                    <a:pt x="982865" y="573087"/>
                  </a:lnTo>
                  <a:lnTo>
                    <a:pt x="984618" y="572579"/>
                  </a:lnTo>
                  <a:lnTo>
                    <a:pt x="986383" y="572071"/>
                  </a:lnTo>
                  <a:lnTo>
                    <a:pt x="991666" y="570420"/>
                  </a:lnTo>
                  <a:lnTo>
                    <a:pt x="997991" y="570293"/>
                  </a:lnTo>
                  <a:lnTo>
                    <a:pt x="999807" y="570166"/>
                  </a:lnTo>
                  <a:lnTo>
                    <a:pt x="1001687" y="568515"/>
                  </a:lnTo>
                  <a:lnTo>
                    <a:pt x="1007503" y="568261"/>
                  </a:lnTo>
                  <a:lnTo>
                    <a:pt x="1010310" y="567245"/>
                  </a:lnTo>
                  <a:lnTo>
                    <a:pt x="1012913" y="566229"/>
                  </a:lnTo>
                  <a:lnTo>
                    <a:pt x="1016939" y="565721"/>
                  </a:lnTo>
                  <a:lnTo>
                    <a:pt x="1017943" y="565594"/>
                  </a:lnTo>
                  <a:lnTo>
                    <a:pt x="1021270" y="564578"/>
                  </a:lnTo>
                  <a:lnTo>
                    <a:pt x="1024191" y="563689"/>
                  </a:lnTo>
                  <a:lnTo>
                    <a:pt x="1029093" y="563308"/>
                  </a:lnTo>
                  <a:lnTo>
                    <a:pt x="1029373" y="563181"/>
                  </a:lnTo>
                  <a:lnTo>
                    <a:pt x="1034973" y="560641"/>
                  </a:lnTo>
                  <a:lnTo>
                    <a:pt x="1042733" y="560260"/>
                  </a:lnTo>
                  <a:lnTo>
                    <a:pt x="1044994" y="558355"/>
                  </a:lnTo>
                  <a:lnTo>
                    <a:pt x="1045184" y="558228"/>
                  </a:lnTo>
                  <a:lnTo>
                    <a:pt x="1046060" y="558101"/>
                  </a:lnTo>
                  <a:lnTo>
                    <a:pt x="1049083" y="557847"/>
                  </a:lnTo>
                  <a:lnTo>
                    <a:pt x="1049502" y="557466"/>
                  </a:lnTo>
                  <a:lnTo>
                    <a:pt x="1049388" y="555815"/>
                  </a:lnTo>
                  <a:lnTo>
                    <a:pt x="1052296" y="555307"/>
                  </a:lnTo>
                  <a:lnTo>
                    <a:pt x="1060729" y="555688"/>
                  </a:lnTo>
                  <a:lnTo>
                    <a:pt x="1061580" y="556196"/>
                  </a:lnTo>
                  <a:lnTo>
                    <a:pt x="1056284" y="557720"/>
                  </a:lnTo>
                  <a:lnTo>
                    <a:pt x="1058887" y="559117"/>
                  </a:lnTo>
                  <a:lnTo>
                    <a:pt x="1056284" y="559879"/>
                  </a:lnTo>
                  <a:lnTo>
                    <a:pt x="1056106" y="560260"/>
                  </a:lnTo>
                  <a:lnTo>
                    <a:pt x="1056119" y="560641"/>
                  </a:lnTo>
                  <a:lnTo>
                    <a:pt x="1057363" y="561911"/>
                  </a:lnTo>
                  <a:lnTo>
                    <a:pt x="1059243" y="562546"/>
                  </a:lnTo>
                  <a:lnTo>
                    <a:pt x="1056132" y="563308"/>
                  </a:lnTo>
                  <a:lnTo>
                    <a:pt x="1056271" y="563562"/>
                  </a:lnTo>
                  <a:lnTo>
                    <a:pt x="1057821" y="564197"/>
                  </a:lnTo>
                  <a:lnTo>
                    <a:pt x="1056805" y="564578"/>
                  </a:lnTo>
                  <a:lnTo>
                    <a:pt x="1053706" y="565594"/>
                  </a:lnTo>
                  <a:lnTo>
                    <a:pt x="1053515" y="565658"/>
                  </a:lnTo>
                  <a:lnTo>
                    <a:pt x="1053515" y="569658"/>
                  </a:lnTo>
                  <a:lnTo>
                    <a:pt x="1053172" y="570420"/>
                  </a:lnTo>
                  <a:lnTo>
                    <a:pt x="1051814" y="570801"/>
                  </a:lnTo>
                  <a:lnTo>
                    <a:pt x="1050594" y="570674"/>
                  </a:lnTo>
                  <a:lnTo>
                    <a:pt x="1048918" y="570509"/>
                  </a:lnTo>
                  <a:lnTo>
                    <a:pt x="1050747" y="569912"/>
                  </a:lnTo>
                  <a:lnTo>
                    <a:pt x="1053515" y="569658"/>
                  </a:lnTo>
                  <a:lnTo>
                    <a:pt x="1053515" y="565658"/>
                  </a:lnTo>
                  <a:lnTo>
                    <a:pt x="1050912" y="566356"/>
                  </a:lnTo>
                  <a:lnTo>
                    <a:pt x="1049261" y="568134"/>
                  </a:lnTo>
                  <a:lnTo>
                    <a:pt x="1047813" y="569023"/>
                  </a:lnTo>
                  <a:lnTo>
                    <a:pt x="1045260" y="569785"/>
                  </a:lnTo>
                  <a:lnTo>
                    <a:pt x="1047089" y="570306"/>
                  </a:lnTo>
                  <a:lnTo>
                    <a:pt x="1045756" y="570166"/>
                  </a:lnTo>
                  <a:lnTo>
                    <a:pt x="1044359" y="570928"/>
                  </a:lnTo>
                  <a:lnTo>
                    <a:pt x="1041755" y="571309"/>
                  </a:lnTo>
                  <a:lnTo>
                    <a:pt x="1042365" y="571817"/>
                  </a:lnTo>
                  <a:lnTo>
                    <a:pt x="1036789" y="573722"/>
                  </a:lnTo>
                  <a:lnTo>
                    <a:pt x="1034211" y="574484"/>
                  </a:lnTo>
                  <a:lnTo>
                    <a:pt x="1036955" y="574992"/>
                  </a:lnTo>
                  <a:lnTo>
                    <a:pt x="1032789" y="575500"/>
                  </a:lnTo>
                  <a:lnTo>
                    <a:pt x="1033005" y="575627"/>
                  </a:lnTo>
                  <a:lnTo>
                    <a:pt x="1032992" y="575881"/>
                  </a:lnTo>
                  <a:lnTo>
                    <a:pt x="1037209" y="575627"/>
                  </a:lnTo>
                  <a:lnTo>
                    <a:pt x="1038034" y="575881"/>
                  </a:lnTo>
                  <a:lnTo>
                    <a:pt x="1029627" y="577151"/>
                  </a:lnTo>
                  <a:lnTo>
                    <a:pt x="1023975" y="579310"/>
                  </a:lnTo>
                  <a:lnTo>
                    <a:pt x="1023175" y="579183"/>
                  </a:lnTo>
                  <a:lnTo>
                    <a:pt x="1027658" y="580326"/>
                  </a:lnTo>
                  <a:lnTo>
                    <a:pt x="1034389" y="580072"/>
                  </a:lnTo>
                  <a:lnTo>
                    <a:pt x="1034897" y="581215"/>
                  </a:lnTo>
                  <a:lnTo>
                    <a:pt x="1035646" y="582485"/>
                  </a:lnTo>
                  <a:lnTo>
                    <a:pt x="1037615" y="582866"/>
                  </a:lnTo>
                  <a:lnTo>
                    <a:pt x="1043787" y="582358"/>
                  </a:lnTo>
                  <a:lnTo>
                    <a:pt x="1044943" y="581977"/>
                  </a:lnTo>
                  <a:lnTo>
                    <a:pt x="1046111" y="582485"/>
                  </a:lnTo>
                  <a:lnTo>
                    <a:pt x="1038580" y="583628"/>
                  </a:lnTo>
                  <a:lnTo>
                    <a:pt x="1037551" y="583501"/>
                  </a:lnTo>
                  <a:lnTo>
                    <a:pt x="1032471" y="582866"/>
                  </a:lnTo>
                  <a:lnTo>
                    <a:pt x="1032446" y="582739"/>
                  </a:lnTo>
                  <a:lnTo>
                    <a:pt x="1032344" y="582358"/>
                  </a:lnTo>
                  <a:lnTo>
                    <a:pt x="1032027" y="581088"/>
                  </a:lnTo>
                  <a:lnTo>
                    <a:pt x="1027074" y="580961"/>
                  </a:lnTo>
                  <a:lnTo>
                    <a:pt x="1025575" y="581342"/>
                  </a:lnTo>
                  <a:lnTo>
                    <a:pt x="1027938" y="582358"/>
                  </a:lnTo>
                  <a:lnTo>
                    <a:pt x="1023886" y="582358"/>
                  </a:lnTo>
                  <a:lnTo>
                    <a:pt x="1022591" y="581342"/>
                  </a:lnTo>
                  <a:lnTo>
                    <a:pt x="1013167" y="582866"/>
                  </a:lnTo>
                  <a:lnTo>
                    <a:pt x="1013167" y="582993"/>
                  </a:lnTo>
                  <a:lnTo>
                    <a:pt x="1013371" y="583755"/>
                  </a:lnTo>
                  <a:lnTo>
                    <a:pt x="1016127" y="583755"/>
                  </a:lnTo>
                  <a:lnTo>
                    <a:pt x="1021067" y="582739"/>
                  </a:lnTo>
                  <a:lnTo>
                    <a:pt x="1023315" y="582866"/>
                  </a:lnTo>
                  <a:lnTo>
                    <a:pt x="1027353" y="584009"/>
                  </a:lnTo>
                  <a:lnTo>
                    <a:pt x="1031862" y="583501"/>
                  </a:lnTo>
                  <a:lnTo>
                    <a:pt x="1033640" y="584644"/>
                  </a:lnTo>
                  <a:lnTo>
                    <a:pt x="1040333" y="583882"/>
                  </a:lnTo>
                  <a:lnTo>
                    <a:pt x="1043876" y="583628"/>
                  </a:lnTo>
                  <a:lnTo>
                    <a:pt x="1047407" y="583374"/>
                  </a:lnTo>
                  <a:lnTo>
                    <a:pt x="1054785" y="582993"/>
                  </a:lnTo>
                  <a:lnTo>
                    <a:pt x="1062367" y="582485"/>
                  </a:lnTo>
                  <a:lnTo>
                    <a:pt x="1060500" y="583628"/>
                  </a:lnTo>
                  <a:lnTo>
                    <a:pt x="1071829" y="582866"/>
                  </a:lnTo>
                  <a:lnTo>
                    <a:pt x="1072045" y="582993"/>
                  </a:lnTo>
                  <a:lnTo>
                    <a:pt x="1062964" y="584136"/>
                  </a:lnTo>
                  <a:lnTo>
                    <a:pt x="1063193" y="584390"/>
                  </a:lnTo>
                  <a:lnTo>
                    <a:pt x="1068349" y="584517"/>
                  </a:lnTo>
                  <a:lnTo>
                    <a:pt x="1079106" y="584263"/>
                  </a:lnTo>
                  <a:lnTo>
                    <a:pt x="1078217" y="583120"/>
                  </a:lnTo>
                  <a:lnTo>
                    <a:pt x="1083373" y="584263"/>
                  </a:lnTo>
                  <a:lnTo>
                    <a:pt x="1085469" y="583120"/>
                  </a:lnTo>
                  <a:lnTo>
                    <a:pt x="1085938" y="582866"/>
                  </a:lnTo>
                  <a:lnTo>
                    <a:pt x="1086637" y="582485"/>
                  </a:lnTo>
                  <a:lnTo>
                    <a:pt x="1087323" y="582104"/>
                  </a:lnTo>
                  <a:lnTo>
                    <a:pt x="1091641" y="581977"/>
                  </a:lnTo>
                  <a:lnTo>
                    <a:pt x="1088364" y="582739"/>
                  </a:lnTo>
                  <a:lnTo>
                    <a:pt x="1087551" y="583628"/>
                  </a:lnTo>
                  <a:lnTo>
                    <a:pt x="1093190" y="582231"/>
                  </a:lnTo>
                  <a:lnTo>
                    <a:pt x="1095463" y="581977"/>
                  </a:lnTo>
                  <a:lnTo>
                    <a:pt x="1098880" y="581596"/>
                  </a:lnTo>
                  <a:lnTo>
                    <a:pt x="1102537" y="580326"/>
                  </a:lnTo>
                  <a:lnTo>
                    <a:pt x="1104011" y="579818"/>
                  </a:lnTo>
                  <a:lnTo>
                    <a:pt x="1104455" y="579691"/>
                  </a:lnTo>
                  <a:lnTo>
                    <a:pt x="1106208" y="578929"/>
                  </a:lnTo>
                  <a:lnTo>
                    <a:pt x="1107046" y="578421"/>
                  </a:lnTo>
                  <a:lnTo>
                    <a:pt x="1107249" y="578294"/>
                  </a:lnTo>
                  <a:lnTo>
                    <a:pt x="1114069" y="576135"/>
                  </a:lnTo>
                  <a:lnTo>
                    <a:pt x="1115364" y="575627"/>
                  </a:lnTo>
                  <a:lnTo>
                    <a:pt x="1122172" y="572960"/>
                  </a:lnTo>
                  <a:lnTo>
                    <a:pt x="1127353" y="570928"/>
                  </a:lnTo>
                  <a:lnTo>
                    <a:pt x="1128547" y="570420"/>
                  </a:lnTo>
                  <a:lnTo>
                    <a:pt x="1130300" y="569658"/>
                  </a:lnTo>
                  <a:lnTo>
                    <a:pt x="1134999" y="567499"/>
                  </a:lnTo>
                  <a:lnTo>
                    <a:pt x="1137818" y="566356"/>
                  </a:lnTo>
                  <a:lnTo>
                    <a:pt x="1138377" y="565975"/>
                  </a:lnTo>
                  <a:lnTo>
                    <a:pt x="1139126" y="565467"/>
                  </a:lnTo>
                  <a:lnTo>
                    <a:pt x="1139685" y="565086"/>
                  </a:lnTo>
                  <a:lnTo>
                    <a:pt x="1140104" y="564832"/>
                  </a:lnTo>
                  <a:lnTo>
                    <a:pt x="1141996" y="563689"/>
                  </a:lnTo>
                  <a:lnTo>
                    <a:pt x="1145501" y="562038"/>
                  </a:lnTo>
                  <a:lnTo>
                    <a:pt x="1149286" y="560260"/>
                  </a:lnTo>
                  <a:lnTo>
                    <a:pt x="1150112" y="559752"/>
                  </a:lnTo>
                  <a:lnTo>
                    <a:pt x="1152169" y="558482"/>
                  </a:lnTo>
                  <a:lnTo>
                    <a:pt x="1156182" y="558101"/>
                  </a:lnTo>
                  <a:lnTo>
                    <a:pt x="1156512" y="557339"/>
                  </a:lnTo>
                  <a:lnTo>
                    <a:pt x="1156563" y="557212"/>
                  </a:lnTo>
                  <a:lnTo>
                    <a:pt x="1157109" y="555942"/>
                  </a:lnTo>
                  <a:lnTo>
                    <a:pt x="1157757" y="554418"/>
                  </a:lnTo>
                  <a:lnTo>
                    <a:pt x="1156017" y="555053"/>
                  </a:lnTo>
                  <a:lnTo>
                    <a:pt x="1154963" y="555942"/>
                  </a:lnTo>
                  <a:lnTo>
                    <a:pt x="1153299" y="555548"/>
                  </a:lnTo>
                  <a:lnTo>
                    <a:pt x="1153299" y="557339"/>
                  </a:lnTo>
                  <a:lnTo>
                    <a:pt x="1148905" y="558863"/>
                  </a:lnTo>
                  <a:lnTo>
                    <a:pt x="1147216" y="558863"/>
                  </a:lnTo>
                  <a:lnTo>
                    <a:pt x="1142961" y="559752"/>
                  </a:lnTo>
                  <a:lnTo>
                    <a:pt x="1141399" y="559625"/>
                  </a:lnTo>
                  <a:lnTo>
                    <a:pt x="1140637" y="559117"/>
                  </a:lnTo>
                  <a:lnTo>
                    <a:pt x="1138770" y="559384"/>
                  </a:lnTo>
                  <a:lnTo>
                    <a:pt x="1138770" y="562038"/>
                  </a:lnTo>
                  <a:lnTo>
                    <a:pt x="1136827" y="563562"/>
                  </a:lnTo>
                  <a:lnTo>
                    <a:pt x="1133055" y="564832"/>
                  </a:lnTo>
                  <a:lnTo>
                    <a:pt x="1130312" y="564578"/>
                  </a:lnTo>
                  <a:lnTo>
                    <a:pt x="1128166" y="564451"/>
                  </a:lnTo>
                  <a:lnTo>
                    <a:pt x="1126185" y="564705"/>
                  </a:lnTo>
                  <a:lnTo>
                    <a:pt x="1122629" y="565467"/>
                  </a:lnTo>
                  <a:lnTo>
                    <a:pt x="1123480" y="565086"/>
                  </a:lnTo>
                  <a:lnTo>
                    <a:pt x="1126312" y="563816"/>
                  </a:lnTo>
                  <a:lnTo>
                    <a:pt x="1126871" y="563562"/>
                  </a:lnTo>
                  <a:lnTo>
                    <a:pt x="1117727" y="563816"/>
                  </a:lnTo>
                  <a:lnTo>
                    <a:pt x="1122895" y="562927"/>
                  </a:lnTo>
                  <a:lnTo>
                    <a:pt x="1124102" y="562038"/>
                  </a:lnTo>
                  <a:lnTo>
                    <a:pt x="1125423" y="562419"/>
                  </a:lnTo>
                  <a:lnTo>
                    <a:pt x="1127823" y="562927"/>
                  </a:lnTo>
                  <a:lnTo>
                    <a:pt x="1129779" y="563435"/>
                  </a:lnTo>
                  <a:lnTo>
                    <a:pt x="1132789" y="562292"/>
                  </a:lnTo>
                  <a:lnTo>
                    <a:pt x="1138770" y="562038"/>
                  </a:lnTo>
                  <a:lnTo>
                    <a:pt x="1138770" y="559384"/>
                  </a:lnTo>
                  <a:lnTo>
                    <a:pt x="1137018" y="559625"/>
                  </a:lnTo>
                  <a:lnTo>
                    <a:pt x="1128941" y="562292"/>
                  </a:lnTo>
                  <a:lnTo>
                    <a:pt x="1129360" y="562038"/>
                  </a:lnTo>
                  <a:lnTo>
                    <a:pt x="1133614" y="559498"/>
                  </a:lnTo>
                  <a:lnTo>
                    <a:pt x="1136967" y="558736"/>
                  </a:lnTo>
                  <a:lnTo>
                    <a:pt x="1139863" y="558482"/>
                  </a:lnTo>
                  <a:lnTo>
                    <a:pt x="1145552" y="556450"/>
                  </a:lnTo>
                  <a:lnTo>
                    <a:pt x="1142784" y="556323"/>
                  </a:lnTo>
                  <a:lnTo>
                    <a:pt x="1142911" y="555688"/>
                  </a:lnTo>
                  <a:lnTo>
                    <a:pt x="1144727" y="555307"/>
                  </a:lnTo>
                  <a:lnTo>
                    <a:pt x="1148943" y="554418"/>
                  </a:lnTo>
                  <a:lnTo>
                    <a:pt x="1147648" y="555688"/>
                  </a:lnTo>
                  <a:lnTo>
                    <a:pt x="1146822" y="556831"/>
                  </a:lnTo>
                  <a:lnTo>
                    <a:pt x="1142619" y="558228"/>
                  </a:lnTo>
                  <a:lnTo>
                    <a:pt x="1144854" y="558736"/>
                  </a:lnTo>
                  <a:lnTo>
                    <a:pt x="1148956" y="558101"/>
                  </a:lnTo>
                  <a:lnTo>
                    <a:pt x="1153299" y="557339"/>
                  </a:lnTo>
                  <a:lnTo>
                    <a:pt x="1153299" y="555548"/>
                  </a:lnTo>
                  <a:lnTo>
                    <a:pt x="1152855" y="555434"/>
                  </a:lnTo>
                  <a:lnTo>
                    <a:pt x="1150289" y="557085"/>
                  </a:lnTo>
                  <a:lnTo>
                    <a:pt x="1149438" y="557212"/>
                  </a:lnTo>
                  <a:lnTo>
                    <a:pt x="1150632" y="555815"/>
                  </a:lnTo>
                  <a:lnTo>
                    <a:pt x="1151978" y="555307"/>
                  </a:lnTo>
                  <a:lnTo>
                    <a:pt x="1153350" y="555053"/>
                  </a:lnTo>
                  <a:lnTo>
                    <a:pt x="1154341" y="554418"/>
                  </a:lnTo>
                  <a:lnTo>
                    <a:pt x="1156741" y="551751"/>
                  </a:lnTo>
                  <a:lnTo>
                    <a:pt x="1156068" y="551624"/>
                  </a:lnTo>
                  <a:lnTo>
                    <a:pt x="1154963" y="552513"/>
                  </a:lnTo>
                  <a:lnTo>
                    <a:pt x="1153769" y="553529"/>
                  </a:lnTo>
                  <a:lnTo>
                    <a:pt x="1152309" y="554037"/>
                  </a:lnTo>
                  <a:lnTo>
                    <a:pt x="1150391" y="554291"/>
                  </a:lnTo>
                  <a:lnTo>
                    <a:pt x="1149045" y="554418"/>
                  </a:lnTo>
                  <a:lnTo>
                    <a:pt x="1150086" y="554037"/>
                  </a:lnTo>
                  <a:lnTo>
                    <a:pt x="1150442" y="553910"/>
                  </a:lnTo>
                  <a:lnTo>
                    <a:pt x="1151877" y="553529"/>
                  </a:lnTo>
                  <a:lnTo>
                    <a:pt x="1153198" y="553021"/>
                  </a:lnTo>
                  <a:lnTo>
                    <a:pt x="1156055" y="549592"/>
                  </a:lnTo>
                  <a:lnTo>
                    <a:pt x="1156843" y="549465"/>
                  </a:lnTo>
                  <a:lnTo>
                    <a:pt x="1157325" y="549592"/>
                  </a:lnTo>
                  <a:lnTo>
                    <a:pt x="1157579" y="549465"/>
                  </a:lnTo>
                  <a:lnTo>
                    <a:pt x="1158875" y="548830"/>
                  </a:lnTo>
                  <a:lnTo>
                    <a:pt x="1159954" y="547941"/>
                  </a:lnTo>
                  <a:lnTo>
                    <a:pt x="1160335" y="547687"/>
                  </a:lnTo>
                  <a:lnTo>
                    <a:pt x="1160678" y="547458"/>
                  </a:lnTo>
                  <a:lnTo>
                    <a:pt x="1156792" y="551586"/>
                  </a:lnTo>
                  <a:lnTo>
                    <a:pt x="1158252" y="551091"/>
                  </a:lnTo>
                  <a:lnTo>
                    <a:pt x="1156042" y="554431"/>
                  </a:lnTo>
                  <a:lnTo>
                    <a:pt x="1160830" y="549757"/>
                  </a:lnTo>
                  <a:lnTo>
                    <a:pt x="1161542" y="548652"/>
                  </a:lnTo>
                  <a:lnTo>
                    <a:pt x="1160919" y="547293"/>
                  </a:lnTo>
                  <a:lnTo>
                    <a:pt x="1161808" y="546290"/>
                  </a:lnTo>
                  <a:lnTo>
                    <a:pt x="1162304" y="545655"/>
                  </a:lnTo>
                  <a:lnTo>
                    <a:pt x="1163307" y="544385"/>
                  </a:lnTo>
                  <a:lnTo>
                    <a:pt x="1160665" y="545655"/>
                  </a:lnTo>
                  <a:lnTo>
                    <a:pt x="1161719" y="544004"/>
                  </a:lnTo>
                  <a:lnTo>
                    <a:pt x="1163383" y="540956"/>
                  </a:lnTo>
                  <a:lnTo>
                    <a:pt x="1164463" y="539305"/>
                  </a:lnTo>
                  <a:lnTo>
                    <a:pt x="1164437" y="539051"/>
                  </a:lnTo>
                  <a:lnTo>
                    <a:pt x="1164082" y="538670"/>
                  </a:lnTo>
                  <a:lnTo>
                    <a:pt x="1163040" y="540194"/>
                  </a:lnTo>
                  <a:lnTo>
                    <a:pt x="1160818" y="544131"/>
                  </a:lnTo>
                  <a:lnTo>
                    <a:pt x="1160183" y="545655"/>
                  </a:lnTo>
                  <a:lnTo>
                    <a:pt x="1157033" y="547687"/>
                  </a:lnTo>
                  <a:lnTo>
                    <a:pt x="1158341" y="545274"/>
                  </a:lnTo>
                  <a:lnTo>
                    <a:pt x="1158824" y="544385"/>
                  </a:lnTo>
                  <a:lnTo>
                    <a:pt x="1159408" y="542988"/>
                  </a:lnTo>
                  <a:lnTo>
                    <a:pt x="1159459" y="542861"/>
                  </a:lnTo>
                  <a:lnTo>
                    <a:pt x="1159662" y="542353"/>
                  </a:lnTo>
                  <a:lnTo>
                    <a:pt x="1159827" y="541718"/>
                  </a:lnTo>
                  <a:lnTo>
                    <a:pt x="1157757" y="542861"/>
                  </a:lnTo>
                  <a:lnTo>
                    <a:pt x="1158989" y="541210"/>
                  </a:lnTo>
                  <a:lnTo>
                    <a:pt x="1159560" y="540448"/>
                  </a:lnTo>
                  <a:lnTo>
                    <a:pt x="1159916" y="539432"/>
                  </a:lnTo>
                  <a:lnTo>
                    <a:pt x="1160170" y="541591"/>
                  </a:lnTo>
                  <a:lnTo>
                    <a:pt x="1162100" y="539432"/>
                  </a:lnTo>
                  <a:lnTo>
                    <a:pt x="1162329" y="539178"/>
                  </a:lnTo>
                  <a:lnTo>
                    <a:pt x="1163002" y="538416"/>
                  </a:lnTo>
                  <a:lnTo>
                    <a:pt x="1164145" y="537146"/>
                  </a:lnTo>
                  <a:lnTo>
                    <a:pt x="1166495" y="535114"/>
                  </a:lnTo>
                  <a:lnTo>
                    <a:pt x="1168260" y="531304"/>
                  </a:lnTo>
                  <a:lnTo>
                    <a:pt x="1169149" y="529399"/>
                  </a:lnTo>
                  <a:lnTo>
                    <a:pt x="1169543" y="527748"/>
                  </a:lnTo>
                  <a:lnTo>
                    <a:pt x="1170254" y="524827"/>
                  </a:lnTo>
                  <a:lnTo>
                    <a:pt x="1170774" y="520255"/>
                  </a:lnTo>
                  <a:close/>
                </a:path>
                <a:path w="1175384" h="586104">
                  <a:moveTo>
                    <a:pt x="1174292" y="505053"/>
                  </a:moveTo>
                  <a:lnTo>
                    <a:pt x="1174076" y="503085"/>
                  </a:lnTo>
                  <a:lnTo>
                    <a:pt x="1171409" y="507111"/>
                  </a:lnTo>
                  <a:lnTo>
                    <a:pt x="1170825" y="506844"/>
                  </a:lnTo>
                  <a:lnTo>
                    <a:pt x="1169619" y="508520"/>
                  </a:lnTo>
                  <a:lnTo>
                    <a:pt x="1169644" y="508939"/>
                  </a:lnTo>
                  <a:lnTo>
                    <a:pt x="1169492" y="509727"/>
                  </a:lnTo>
                  <a:lnTo>
                    <a:pt x="1170940" y="509765"/>
                  </a:lnTo>
                  <a:lnTo>
                    <a:pt x="1172781" y="506958"/>
                  </a:lnTo>
                  <a:lnTo>
                    <a:pt x="1174292" y="505053"/>
                  </a:lnTo>
                  <a:close/>
                </a:path>
                <a:path w="1175384" h="586104">
                  <a:moveTo>
                    <a:pt x="1174940" y="499630"/>
                  </a:moveTo>
                  <a:lnTo>
                    <a:pt x="1174889" y="497230"/>
                  </a:lnTo>
                  <a:lnTo>
                    <a:pt x="1174242" y="497903"/>
                  </a:lnTo>
                  <a:lnTo>
                    <a:pt x="1173848" y="499605"/>
                  </a:lnTo>
                  <a:lnTo>
                    <a:pt x="1173149" y="501192"/>
                  </a:lnTo>
                  <a:lnTo>
                    <a:pt x="1172476" y="503301"/>
                  </a:lnTo>
                  <a:lnTo>
                    <a:pt x="1174800" y="501332"/>
                  </a:lnTo>
                  <a:lnTo>
                    <a:pt x="1174940" y="499630"/>
                  </a:lnTo>
                  <a:close/>
                </a:path>
              </a:pathLst>
            </a:custGeom>
            <a:solidFill>
              <a:srgbClr val="D5CFC7"/>
            </a:solidFill>
          </p:spPr>
          <p:txBody>
            <a:bodyPr wrap="square" lIns="0" tIns="0" rIns="0" bIns="0" rtlCol="0"/>
            <a:lstStyle/>
            <a:p>
              <a:endParaRPr sz="1804"/>
            </a:p>
          </p:txBody>
        </p:sp>
      </p:grpSp>
    </p:spTree>
    <p:extLst>
      <p:ext uri="{BB962C8B-B14F-4D97-AF65-F5344CB8AC3E}">
        <p14:creationId xmlns:p14="http://schemas.microsoft.com/office/powerpoint/2010/main" val="390610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Графика 45">
            <a:extLst>
              <a:ext uri="{FF2B5EF4-FFF2-40B4-BE49-F238E27FC236}">
                <a16:creationId xmlns:a16="http://schemas.microsoft.com/office/drawing/2014/main" id="{F83233F0-22FE-4F89-9619-99A3E19CD6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1" y="-14887"/>
            <a:ext cx="20157867" cy="11347977"/>
          </a:xfrm>
          <a:prstGeom prst="rect">
            <a:avLst/>
          </a:prstGeom>
        </p:spPr>
      </p:pic>
      <p:sp>
        <p:nvSpPr>
          <p:cNvPr id="2" name="object 2"/>
          <p:cNvSpPr txBox="1"/>
          <p:nvPr/>
        </p:nvSpPr>
        <p:spPr>
          <a:xfrm>
            <a:off x="234145" y="1775589"/>
            <a:ext cx="10023281" cy="3100237"/>
          </a:xfrm>
          <a:prstGeom prst="rect">
            <a:avLst/>
          </a:prstGeom>
        </p:spPr>
        <p:txBody>
          <a:bodyPr vert="horz" wrap="square" lIns="0" tIns="15275" rIns="0" bIns="0" rtlCol="0">
            <a:spAutoFit/>
          </a:bodyPr>
          <a:lstStyle/>
          <a:p>
            <a:pPr marL="12729">
              <a:spcBef>
                <a:spcPts val="120"/>
              </a:spcBef>
            </a:pPr>
            <a:r>
              <a:rPr lang="en-US" sz="5012" spc="70" dirty="0" err="1">
                <a:latin typeface="Times New Roman" panose="02020603050405020304" pitchFamily="18" charset="0"/>
                <a:cs typeface="Times New Roman" panose="02020603050405020304" pitchFamily="18" charset="0"/>
              </a:rPr>
              <a:t>Trong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bãi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giữ</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xe</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người</a:t>
            </a:r>
            <a:r>
              <a:rPr lang="en-US" sz="5012" spc="70" dirty="0">
                <a:latin typeface="Times New Roman" panose="02020603050405020304" pitchFamily="18" charset="0"/>
                <a:cs typeface="Times New Roman" panose="02020603050405020304" pitchFamily="18" charset="0"/>
              </a:rPr>
              <a:t> ta </a:t>
            </a:r>
            <a:r>
              <a:rPr lang="en-US" sz="5012" spc="70" dirty="0" err="1">
                <a:latin typeface="Times New Roman" panose="02020603050405020304" pitchFamily="18" charset="0"/>
                <a:cs typeface="Times New Roman" panose="02020603050405020304" pitchFamily="18" charset="0"/>
              </a:rPr>
              <a:t>đang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vẽ</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một</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mũi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tên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với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các</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kích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thước</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như</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hình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vẽ</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để</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hướng</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dẫn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chiều</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xe</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chạy</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Tính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diện</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tích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hình</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mũi</a:t>
            </a:r>
            <a:r>
              <a:rPr lang="en-US" sz="5012" spc="70" dirty="0">
                <a:latin typeface="Times New Roman" panose="02020603050405020304" pitchFamily="18" charset="0"/>
                <a:cs typeface="Times New Roman" panose="02020603050405020304" pitchFamily="18" charset="0"/>
              </a:rPr>
              <a:t> </a:t>
            </a:r>
            <a:r>
              <a:rPr lang="en-US" sz="5012" spc="70" dirty="0" err="1">
                <a:latin typeface="Times New Roman" panose="02020603050405020304" pitchFamily="18" charset="0"/>
                <a:cs typeface="Times New Roman" panose="02020603050405020304" pitchFamily="18" charset="0"/>
              </a:rPr>
              <a:t>tên</a:t>
            </a:r>
            <a:r>
              <a:rPr lang="en-US" sz="5012" spc="70" dirty="0">
                <a:latin typeface="Times New Roman" panose="02020603050405020304" pitchFamily="18" charset="0"/>
                <a:cs typeface="Times New Roman" panose="02020603050405020304" pitchFamily="18" charset="0"/>
              </a:rPr>
              <a:t>.</a:t>
            </a:r>
            <a:endParaRPr sz="5012" dirty="0">
              <a:latin typeface="Times New Roman" panose="02020603050405020304" pitchFamily="18" charset="0"/>
              <a:cs typeface="Times New Roman" panose="02020603050405020304" pitchFamily="18" charset="0"/>
            </a:endParaRPr>
          </a:p>
        </p:txBody>
      </p:sp>
      <p:sp>
        <p:nvSpPr>
          <p:cNvPr id="3" name="object 3"/>
          <p:cNvSpPr txBox="1"/>
          <p:nvPr/>
        </p:nvSpPr>
        <p:spPr>
          <a:xfrm>
            <a:off x="194684" y="-14888"/>
            <a:ext cx="6944350" cy="1790477"/>
          </a:xfrm>
          <a:prstGeom prst="rect">
            <a:avLst/>
          </a:prstGeom>
        </p:spPr>
        <p:txBody>
          <a:bodyPr vert="horz" wrap="square" lIns="0" tIns="77647" rIns="0" bIns="0" rtlCol="0">
            <a:spAutoFit/>
          </a:bodyPr>
          <a:lstStyle/>
          <a:p>
            <a:pPr marL="12729">
              <a:spcBef>
                <a:spcPts val="611"/>
              </a:spcBef>
            </a:pPr>
            <a:r>
              <a:rPr lang="en-US" sz="11126" spc="-7" baseline="-1876" dirty="0" err="1">
                <a:solidFill>
                  <a:srgbClr val="00A69C"/>
                </a:solidFill>
                <a:latin typeface="Comic Sans MS"/>
                <a:cs typeface="Comic Sans MS"/>
              </a:rPr>
              <a:t>Thực</a:t>
            </a:r>
            <a:r>
              <a:rPr lang="en-US" sz="11126" spc="-7" baseline="-1876" dirty="0">
                <a:solidFill>
                  <a:srgbClr val="00A69C"/>
                </a:solidFill>
                <a:latin typeface="Comic Sans MS"/>
                <a:cs typeface="Comic Sans MS"/>
              </a:rPr>
              <a:t> </a:t>
            </a:r>
            <a:r>
              <a:rPr lang="en-US" sz="11126" spc="-7" baseline="-1876" dirty="0" err="1">
                <a:solidFill>
                  <a:srgbClr val="00A69C"/>
                </a:solidFill>
                <a:latin typeface="Comic Sans MS"/>
                <a:cs typeface="Comic Sans MS"/>
              </a:rPr>
              <a:t>hành</a:t>
            </a:r>
            <a:r>
              <a:rPr lang="en-US" sz="11126" spc="-7" baseline="-1876" dirty="0">
                <a:solidFill>
                  <a:srgbClr val="00A69C"/>
                </a:solidFill>
                <a:latin typeface="Comic Sans MS"/>
                <a:cs typeface="Comic Sans MS"/>
              </a:rPr>
              <a:t> 1</a:t>
            </a:r>
            <a:endParaRPr sz="6966" dirty="0">
              <a:solidFill>
                <a:srgbClr val="00A69C"/>
              </a:solidFill>
              <a:latin typeface="Comic Sans MS"/>
              <a:cs typeface="Comic Sans MS"/>
            </a:endParaRPr>
          </a:p>
        </p:txBody>
      </p:sp>
      <p:sp>
        <p:nvSpPr>
          <p:cNvPr id="4" name="object 4"/>
          <p:cNvSpPr/>
          <p:nvPr/>
        </p:nvSpPr>
        <p:spPr>
          <a:xfrm>
            <a:off x="10597843" y="7396158"/>
            <a:ext cx="7212935" cy="54099"/>
          </a:xfrm>
          <a:custGeom>
            <a:avLst/>
            <a:gdLst/>
            <a:ahLst/>
            <a:cxnLst/>
            <a:rect l="l" t="t" r="r" b="b"/>
            <a:pathLst>
              <a:path w="7196455" h="53975">
                <a:moveTo>
                  <a:pt x="7196135" y="0"/>
                </a:moveTo>
                <a:lnTo>
                  <a:pt x="7142267" y="1811"/>
                </a:lnTo>
                <a:lnTo>
                  <a:pt x="7090746" y="3311"/>
                </a:lnTo>
                <a:lnTo>
                  <a:pt x="6987656" y="5700"/>
                </a:lnTo>
                <a:lnTo>
                  <a:pt x="6884517" y="7403"/>
                </a:lnTo>
                <a:lnTo>
                  <a:pt x="6729750" y="9004"/>
                </a:lnTo>
                <a:lnTo>
                  <a:pt x="6317074" y="11288"/>
                </a:lnTo>
                <a:lnTo>
                  <a:pt x="5703981" y="16904"/>
                </a:lnTo>
                <a:lnTo>
                  <a:pt x="5244979" y="19261"/>
                </a:lnTo>
                <a:lnTo>
                  <a:pt x="4836957" y="19682"/>
                </a:lnTo>
                <a:lnTo>
                  <a:pt x="3379775" y="17495"/>
                </a:lnTo>
                <a:lnTo>
                  <a:pt x="1088138" y="24290"/>
                </a:lnTo>
                <a:lnTo>
                  <a:pt x="521223" y="28214"/>
                </a:lnTo>
                <a:lnTo>
                  <a:pt x="9596" y="34023"/>
                </a:lnTo>
                <a:lnTo>
                  <a:pt x="2405" y="37214"/>
                </a:lnTo>
                <a:lnTo>
                  <a:pt x="0" y="44054"/>
                </a:lnTo>
                <a:lnTo>
                  <a:pt x="2393" y="50843"/>
                </a:lnTo>
                <a:lnTo>
                  <a:pt x="9596" y="53881"/>
                </a:lnTo>
                <a:lnTo>
                  <a:pt x="363279" y="52294"/>
                </a:lnTo>
                <a:lnTo>
                  <a:pt x="3322074" y="46821"/>
                </a:lnTo>
                <a:lnTo>
                  <a:pt x="4126399" y="42016"/>
                </a:lnTo>
                <a:lnTo>
                  <a:pt x="6406402" y="23335"/>
                </a:lnTo>
                <a:lnTo>
                  <a:pt x="6558108" y="21496"/>
                </a:lnTo>
                <a:lnTo>
                  <a:pt x="6709800" y="18970"/>
                </a:lnTo>
                <a:lnTo>
                  <a:pt x="6810918" y="16798"/>
                </a:lnTo>
                <a:lnTo>
                  <a:pt x="6912025" y="14161"/>
                </a:lnTo>
                <a:lnTo>
                  <a:pt x="7013121" y="10996"/>
                </a:lnTo>
                <a:lnTo>
                  <a:pt x="7134100" y="6380"/>
                </a:lnTo>
                <a:lnTo>
                  <a:pt x="7196135" y="3682"/>
                </a:lnTo>
                <a:lnTo>
                  <a:pt x="7196135" y="0"/>
                </a:lnTo>
                <a:close/>
              </a:path>
            </a:pathLst>
          </a:custGeom>
          <a:solidFill>
            <a:srgbClr val="FFFFFF"/>
          </a:solidFill>
        </p:spPr>
        <p:txBody>
          <a:bodyPr wrap="square" lIns="0" tIns="0" rIns="0" bIns="0" rtlCol="0"/>
          <a:lstStyle/>
          <a:p>
            <a:endParaRPr sz="1804"/>
          </a:p>
        </p:txBody>
      </p:sp>
      <p:grpSp>
        <p:nvGrpSpPr>
          <p:cNvPr id="45" name="Групиране 44">
            <a:extLst>
              <a:ext uri="{FF2B5EF4-FFF2-40B4-BE49-F238E27FC236}">
                <a16:creationId xmlns:a16="http://schemas.microsoft.com/office/drawing/2014/main" id="{3D455704-A504-4492-A56D-FF3B5DC56056}"/>
              </a:ext>
            </a:extLst>
          </p:cNvPr>
          <p:cNvGrpSpPr/>
          <p:nvPr/>
        </p:nvGrpSpPr>
        <p:grpSpPr>
          <a:xfrm>
            <a:off x="10597842" y="8986"/>
            <a:ext cx="0" cy="10775254"/>
            <a:chOff x="9369651" y="251934"/>
            <a:chExt cx="0" cy="10750636"/>
          </a:xfrm>
        </p:grpSpPr>
        <p:sp>
          <p:nvSpPr>
            <p:cNvPr id="5" name="object 5"/>
            <p:cNvSpPr/>
            <p:nvPr/>
          </p:nvSpPr>
          <p:spPr>
            <a:xfrm>
              <a:off x="9369651" y="8688916"/>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6" name="object 6"/>
            <p:cNvSpPr/>
            <p:nvPr/>
          </p:nvSpPr>
          <p:spPr>
            <a:xfrm>
              <a:off x="9369651" y="7738314"/>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dirty="0"/>
            </a:p>
          </p:txBody>
        </p:sp>
        <p:sp>
          <p:nvSpPr>
            <p:cNvPr id="7" name="object 7"/>
            <p:cNvSpPr/>
            <p:nvPr/>
          </p:nvSpPr>
          <p:spPr>
            <a:xfrm>
              <a:off x="9369651" y="10600615"/>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8" name="object 8"/>
            <p:cNvSpPr/>
            <p:nvPr/>
          </p:nvSpPr>
          <p:spPr>
            <a:xfrm>
              <a:off x="9369651" y="9650021"/>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9" name="object 9"/>
            <p:cNvSpPr/>
            <p:nvPr/>
          </p:nvSpPr>
          <p:spPr>
            <a:xfrm>
              <a:off x="9369651" y="6643017"/>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10" name="object 10"/>
            <p:cNvSpPr/>
            <p:nvPr/>
          </p:nvSpPr>
          <p:spPr>
            <a:xfrm>
              <a:off x="9369651" y="5692416"/>
              <a:ext cx="0" cy="401955"/>
            </a:xfrm>
            <a:custGeom>
              <a:avLst/>
              <a:gdLst/>
              <a:ahLst/>
              <a:cxnLst/>
              <a:rect l="l" t="t" r="r" b="b"/>
              <a:pathLst>
                <a:path h="401954">
                  <a:moveTo>
                    <a:pt x="0" y="0"/>
                  </a:moveTo>
                  <a:lnTo>
                    <a:pt x="0" y="401337"/>
                  </a:lnTo>
                </a:path>
              </a:pathLst>
            </a:custGeom>
            <a:ln w="73236">
              <a:solidFill>
                <a:srgbClr val="F4C01C"/>
              </a:solidFill>
            </a:ln>
          </p:spPr>
          <p:txBody>
            <a:bodyPr wrap="square" lIns="0" tIns="0" rIns="0" bIns="0" rtlCol="0"/>
            <a:lstStyle/>
            <a:p>
              <a:endParaRPr sz="1804"/>
            </a:p>
          </p:txBody>
        </p:sp>
        <p:sp>
          <p:nvSpPr>
            <p:cNvPr id="11" name="object 11"/>
            <p:cNvSpPr/>
            <p:nvPr/>
          </p:nvSpPr>
          <p:spPr>
            <a:xfrm>
              <a:off x="9369651" y="1202577"/>
              <a:ext cx="0" cy="401955"/>
            </a:xfrm>
            <a:custGeom>
              <a:avLst/>
              <a:gdLst/>
              <a:ahLst/>
              <a:cxnLst/>
              <a:rect l="l" t="t" r="r" b="b"/>
              <a:pathLst>
                <a:path h="401955">
                  <a:moveTo>
                    <a:pt x="0" y="0"/>
                  </a:moveTo>
                  <a:lnTo>
                    <a:pt x="0" y="401337"/>
                  </a:lnTo>
                </a:path>
              </a:pathLst>
            </a:custGeom>
            <a:ln w="73236">
              <a:solidFill>
                <a:srgbClr val="F4C01C"/>
              </a:solidFill>
            </a:ln>
          </p:spPr>
          <p:txBody>
            <a:bodyPr wrap="square" lIns="0" tIns="0" rIns="0" bIns="0" rtlCol="0"/>
            <a:lstStyle/>
            <a:p>
              <a:endParaRPr sz="1804" dirty="0"/>
            </a:p>
          </p:txBody>
        </p:sp>
        <p:sp>
          <p:nvSpPr>
            <p:cNvPr id="12" name="object 12"/>
            <p:cNvSpPr/>
            <p:nvPr/>
          </p:nvSpPr>
          <p:spPr>
            <a:xfrm>
              <a:off x="9369651" y="251934"/>
              <a:ext cx="0" cy="401955"/>
            </a:xfrm>
            <a:custGeom>
              <a:avLst/>
              <a:gdLst/>
              <a:ahLst/>
              <a:cxnLst/>
              <a:rect l="l" t="t" r="r" b="b"/>
              <a:pathLst>
                <a:path h="401955">
                  <a:moveTo>
                    <a:pt x="0" y="0"/>
                  </a:moveTo>
                  <a:lnTo>
                    <a:pt x="0" y="401337"/>
                  </a:lnTo>
                </a:path>
              </a:pathLst>
            </a:custGeom>
            <a:ln w="73236">
              <a:solidFill>
                <a:srgbClr val="F4C01C"/>
              </a:solidFill>
            </a:ln>
          </p:spPr>
          <p:txBody>
            <a:bodyPr wrap="square" lIns="0" tIns="0" rIns="0" bIns="0" rtlCol="0"/>
            <a:lstStyle/>
            <a:p>
              <a:endParaRPr sz="1804" dirty="0"/>
            </a:p>
          </p:txBody>
        </p:sp>
      </p:grpSp>
      <p:pic>
        <p:nvPicPr>
          <p:cNvPr id="14" name="Picture 13">
            <a:extLst>
              <a:ext uri="{FF2B5EF4-FFF2-40B4-BE49-F238E27FC236}">
                <a16:creationId xmlns:a16="http://schemas.microsoft.com/office/drawing/2014/main" id="{ACCBAEAA-7F90-4BF8-B760-C76975C60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445" y="5624477"/>
            <a:ext cx="6878174" cy="5277591"/>
          </a:xfrm>
          <a:prstGeom prst="rect">
            <a:avLst/>
          </a:prstGeom>
        </p:spPr>
      </p:pic>
      <p:sp>
        <p:nvSpPr>
          <p:cNvPr id="17" name="Thought Bubble: Cloud 16">
            <a:extLst>
              <a:ext uri="{FF2B5EF4-FFF2-40B4-BE49-F238E27FC236}">
                <a16:creationId xmlns:a16="http://schemas.microsoft.com/office/drawing/2014/main" id="{84947D10-3DD2-4606-9A59-484CDCB56AFA}"/>
              </a:ext>
            </a:extLst>
          </p:cNvPr>
          <p:cNvSpPr/>
          <p:nvPr/>
        </p:nvSpPr>
        <p:spPr>
          <a:xfrm>
            <a:off x="12481733" y="38454"/>
            <a:ext cx="7473721" cy="3695825"/>
          </a:xfrm>
          <a:prstGeom prst="cloudCallout">
            <a:avLst>
              <a:gd name="adj1" fmla="val -50020"/>
              <a:gd name="adj2" fmla="val 68780"/>
            </a:avLst>
          </a:prstGeom>
          <a:solidFill>
            <a:srgbClr val="00A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13" dirty="0" err="1">
                <a:latin typeface="Times New Roman" panose="02020603050405020304" pitchFamily="18" charset="0"/>
                <a:cs typeface="Times New Roman" panose="02020603050405020304" pitchFamily="18" charset="0"/>
              </a:rPr>
              <a:t>Vậy</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tính</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diện</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tích</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mũi</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tên</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đó</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bằng</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cách</a:t>
            </a:r>
            <a:r>
              <a:rPr lang="en-US" sz="5513" dirty="0">
                <a:latin typeface="Times New Roman" panose="02020603050405020304" pitchFamily="18" charset="0"/>
                <a:cs typeface="Times New Roman" panose="02020603050405020304" pitchFamily="18" charset="0"/>
              </a:rPr>
              <a:t> </a:t>
            </a:r>
            <a:r>
              <a:rPr lang="en-US" sz="5513" dirty="0" err="1">
                <a:latin typeface="Times New Roman" panose="02020603050405020304" pitchFamily="18" charset="0"/>
                <a:cs typeface="Times New Roman" panose="02020603050405020304" pitchFamily="18" charset="0"/>
              </a:rPr>
              <a:t>nào</a:t>
            </a:r>
            <a:r>
              <a:rPr lang="en-US" sz="5513" dirty="0"/>
              <a:t>?</a:t>
            </a:r>
          </a:p>
        </p:txBody>
      </p:sp>
      <p:pic>
        <p:nvPicPr>
          <p:cNvPr id="18" name="Picture 17">
            <a:extLst>
              <a:ext uri="{FF2B5EF4-FFF2-40B4-BE49-F238E27FC236}">
                <a16:creationId xmlns:a16="http://schemas.microsoft.com/office/drawing/2014/main" id="{3609939F-1F70-4F74-96CD-6B229B946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7522" y="6891992"/>
            <a:ext cx="7473721" cy="4294775"/>
          </a:xfrm>
          <a:prstGeom prst="rect">
            <a:avLst/>
          </a:prstGeom>
        </p:spPr>
      </p:pic>
      <p:sp>
        <p:nvSpPr>
          <p:cNvPr id="19" name="object 3">
            <a:extLst>
              <a:ext uri="{FF2B5EF4-FFF2-40B4-BE49-F238E27FC236}">
                <a16:creationId xmlns:a16="http://schemas.microsoft.com/office/drawing/2014/main" id="{4E75B07C-A0BA-4731-AE3E-455DA132344C}"/>
              </a:ext>
            </a:extLst>
          </p:cNvPr>
          <p:cNvSpPr txBox="1"/>
          <p:nvPr/>
        </p:nvSpPr>
        <p:spPr>
          <a:xfrm>
            <a:off x="11837412" y="4564269"/>
            <a:ext cx="7784469" cy="1980707"/>
          </a:xfrm>
          <a:prstGeom prst="rect">
            <a:avLst/>
          </a:prstGeom>
        </p:spPr>
        <p:txBody>
          <a:bodyPr vert="horz" wrap="square" lIns="0" tIns="77647" rIns="0" bIns="0" rtlCol="0">
            <a:spAutoFit/>
          </a:bodyPr>
          <a:lstStyle/>
          <a:p>
            <a:pPr marL="12729">
              <a:spcBef>
                <a:spcPts val="611"/>
              </a:spcBef>
            </a:pPr>
            <a:r>
              <a:rPr lang="en-US" sz="8018" spc="-7" baseline="-1876" dirty="0" err="1">
                <a:solidFill>
                  <a:srgbClr val="FF0000"/>
                </a:solidFill>
                <a:latin typeface="Comic Sans MS"/>
                <a:cs typeface="Comic Sans MS"/>
              </a:rPr>
              <a:t>Gợi</a:t>
            </a:r>
            <a:r>
              <a:rPr lang="en-US" sz="8018" spc="-7" baseline="-1876" dirty="0">
                <a:solidFill>
                  <a:srgbClr val="FF0000"/>
                </a:solidFill>
                <a:latin typeface="Comic Sans MS"/>
                <a:cs typeface="Comic Sans MS"/>
              </a:rPr>
              <a:t> ý: </a:t>
            </a:r>
            <a:r>
              <a:rPr lang="en-US" sz="7016" b="1" spc="-7" baseline="-1876" dirty="0">
                <a:latin typeface="Times New Roman" panose="02020603050405020304" pitchFamily="18" charset="0"/>
                <a:cs typeface="Times New Roman" panose="02020603050405020304" pitchFamily="18" charset="0"/>
              </a:rPr>
              <a:t>Chia </a:t>
            </a:r>
            <a:r>
              <a:rPr lang="en-US" sz="7016" b="1" spc="-7" baseline="-1876" dirty="0" err="1">
                <a:latin typeface="Times New Roman" panose="02020603050405020304" pitchFamily="18" charset="0"/>
                <a:cs typeface="Times New Roman" panose="02020603050405020304" pitchFamily="18" charset="0"/>
              </a:rPr>
              <a:t>hình</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mũi</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tên</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thành</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các</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hình</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bên</a:t>
            </a:r>
            <a:r>
              <a:rPr lang="en-US" sz="7016" b="1" spc="-7" baseline="-1876" dirty="0">
                <a:latin typeface="Times New Roman" panose="02020603050405020304" pitchFamily="18" charset="0"/>
                <a:cs typeface="Times New Roman" panose="02020603050405020304" pitchFamily="18" charset="0"/>
              </a:rPr>
              <a:t> </a:t>
            </a:r>
            <a:r>
              <a:rPr lang="en-US" sz="7016" b="1" spc="-7" baseline="-1876" dirty="0" err="1">
                <a:latin typeface="Times New Roman" panose="02020603050405020304" pitchFamily="18" charset="0"/>
                <a:cs typeface="Times New Roman" panose="02020603050405020304" pitchFamily="18" charset="0"/>
              </a:rPr>
              <a:t>dưới</a:t>
            </a:r>
            <a:r>
              <a:rPr lang="en-US" sz="7016" b="1" spc="-7" baseline="-1876" dirty="0">
                <a:latin typeface="Times New Roman" panose="02020603050405020304" pitchFamily="18" charset="0"/>
                <a:cs typeface="Times New Roman" panose="02020603050405020304" pitchFamily="18" charset="0"/>
              </a:rPr>
              <a:t> </a:t>
            </a:r>
            <a:endParaRPr sz="7016"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981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TotalTime>
  <Words>1063</Words>
  <Application>Microsoft Office PowerPoint</Application>
  <PresentationFormat>Custom</PresentationFormat>
  <Paragraphs>92</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Cambria Math</vt:lpstr>
      <vt:lpstr>Comic Sans MS</vt:lpstr>
      <vt:lpstr>Times New Roman</vt:lpstr>
      <vt:lpstr>Office Theme</vt:lpstr>
      <vt:lpstr>CHÀO MỪNG CÁC EM  ĐẾN VỚI TIẾT HỌC NGÀY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một khu vườn hình chữ nhật, người ta làm một lối đi lát sỏi với các kích thước như hình vẽ sau. Chi phí cho mỗi mét vuông làm lối đi hết 120 nghìn đồng. Hỏi chi phí để làm lối đi là bao nhiêu?</vt:lpstr>
      <vt:lpstr>PowerPoint Presentation</vt:lpstr>
      <vt:lpstr>PowerPoint Presentation</vt:lpstr>
      <vt:lpstr>PowerPoint Presentation</vt:lpstr>
      <vt:lpstr>Thầy giáo ra bài toán: Tính chu vi và diện tích một khu vườn hình chữ nhật có chiều rộng 25 m, chiều dài 300 dm.  Bạn An thực hiện như sau: (25 + 300) . 2 = 650 Chu vi khu vườn là 650 m 25 . 300 = 7500 Diện tích khu vườn là: 7500 m^2. Thầy giáo bảo bạn An đã làm sai. Em hãy chỉ ra bạn An sai chỗ nào. Hãy sửa lại cho đúng.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Education-2-styles-1-31</dc:title>
  <dc:creator>HP</dc:creator>
  <cp:lastModifiedBy>Windows User</cp:lastModifiedBy>
  <cp:revision>54</cp:revision>
  <dcterms:created xsi:type="dcterms:W3CDTF">2020-04-03T08:20:06Z</dcterms:created>
  <dcterms:modified xsi:type="dcterms:W3CDTF">2021-09-02T12:20:09Z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2020-04-01T00:00:00Z</vt:filetime>
  </property>
  <property fmtid="{D5CDD505-2E9C-101B-9397-08002B2CF9AE}" pid="3" name="Creator">
    <vt:lpwstr>Adobe Illustrator 24.0 (Windows)</vt:lpwstr>
  </property>
  <property fmtid="{D5CDD505-2E9C-101B-9397-08002B2CF9AE}" pid="4" name="LastSaved">
    <vt:filetime>2020-04-03T00:00:00Z</vt:filetime>
  </property>
</Properties>
</file>